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 id="2147483687" r:id="rId5"/>
    <p:sldMasterId id="2147483694" r:id="rId6"/>
  </p:sldMasterIdLst>
  <p:notesMasterIdLst>
    <p:notesMasterId r:id="rId18"/>
  </p:notesMasterIdLst>
  <p:sldIdLst>
    <p:sldId id="328" r:id="rId7"/>
    <p:sldId id="329" r:id="rId8"/>
    <p:sldId id="330" r:id="rId9"/>
    <p:sldId id="331" r:id="rId10"/>
    <p:sldId id="332" r:id="rId11"/>
    <p:sldId id="333" r:id="rId12"/>
    <p:sldId id="334" r:id="rId13"/>
    <p:sldId id="335" r:id="rId14"/>
    <p:sldId id="336" r:id="rId15"/>
    <p:sldId id="337" r:id="rId16"/>
    <p:sldId id="33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821D95-88CE-9B22-0B33-058CE5E7FCDD}" name="Michael Mandelzys" initials="MM" userId="S::michael.mandelzys@ibigroup.com::bf4f2c7e-d2c0-41cc-9ca2-87eeb3f5887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cy Stehney" initials="MS" lastIdx="6" clrIdx="0">
    <p:extLst>
      <p:ext uri="{19B8F6BF-5375-455C-9EA6-DF929625EA0E}">
        <p15:presenceInfo xmlns:p15="http://schemas.microsoft.com/office/powerpoint/2012/main" userId="38b278b4d9a994b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3F45"/>
    <a:srgbClr val="0092D0"/>
    <a:srgbClr val="FF7C80"/>
    <a:srgbClr val="FDBE43"/>
    <a:srgbClr val="0D407D"/>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63" autoAdjust="0"/>
    <p:restoredTop sz="96301"/>
  </p:normalViewPr>
  <p:slideViewPr>
    <p:cSldViewPr snapToGrid="0" snapToObjects="1">
      <p:cViewPr varScale="1">
        <p:scale>
          <a:sx n="110" d="100"/>
          <a:sy n="110" d="100"/>
        </p:scale>
        <p:origin x="76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2036A0-90C9-3347-A44A-3484284CC407}" type="datetimeFigureOut">
              <a:rPr lang="en-US" smtClean="0"/>
              <a:t>9/15/2022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616330-9B5B-0840-AF03-1EF96EE1A8AA}" type="slidenum">
              <a:rPr lang="en-US" smtClean="0"/>
              <a:t>‹#›</a:t>
            </a:fld>
            <a:endParaRPr lang="en-US" dirty="0"/>
          </a:p>
        </p:txBody>
      </p:sp>
    </p:spTree>
    <p:extLst>
      <p:ext uri="{BB962C8B-B14F-4D97-AF65-F5344CB8AC3E}">
        <p14:creationId xmlns:p14="http://schemas.microsoft.com/office/powerpoint/2010/main" val="3747501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B25B4-051B-0240-8A45-831B8C0CD5E5}"/>
              </a:ext>
            </a:extLst>
          </p:cNvPr>
          <p:cNvSpPr>
            <a:spLocks noGrp="1"/>
          </p:cNvSpPr>
          <p:nvPr>
            <p:ph type="title" hasCustomPrompt="1"/>
          </p:nvPr>
        </p:nvSpPr>
        <p:spPr>
          <a:xfrm>
            <a:off x="1309816" y="914399"/>
            <a:ext cx="9029938" cy="612499"/>
          </a:xfrm>
        </p:spPr>
        <p:txBody>
          <a:bodyPr anchor="ctr"/>
          <a:lstStyle/>
          <a:p>
            <a:r>
              <a:rPr lang="en-US" dirty="0"/>
              <a:t>Click To Edit Title</a:t>
            </a:r>
          </a:p>
        </p:txBody>
      </p:sp>
      <p:sp>
        <p:nvSpPr>
          <p:cNvPr id="4" name="Content Placeholder 3">
            <a:extLst>
              <a:ext uri="{FF2B5EF4-FFF2-40B4-BE49-F238E27FC236}">
                <a16:creationId xmlns:a16="http://schemas.microsoft.com/office/drawing/2014/main" id="{2093E551-A32D-3F48-9EDE-588002D4A900}"/>
              </a:ext>
            </a:extLst>
          </p:cNvPr>
          <p:cNvSpPr>
            <a:spLocks noGrp="1"/>
          </p:cNvSpPr>
          <p:nvPr>
            <p:ph sz="half" idx="2" hasCustomPrompt="1"/>
          </p:nvPr>
        </p:nvSpPr>
        <p:spPr>
          <a:xfrm>
            <a:off x="5965194" y="1664678"/>
            <a:ext cx="4374560" cy="4349260"/>
          </a:xfrm>
        </p:spPr>
        <p:txBody>
          <a:bodyPr/>
          <a:lstStyle/>
          <a:p>
            <a:pPr lvl="0"/>
            <a:r>
              <a:rPr lang="en-US" dirty="0"/>
              <a:t>Click to edit text or add chart</a:t>
            </a:r>
          </a:p>
        </p:txBody>
      </p:sp>
      <p:sp>
        <p:nvSpPr>
          <p:cNvPr id="10" name="Text Placeholder 9">
            <a:extLst>
              <a:ext uri="{FF2B5EF4-FFF2-40B4-BE49-F238E27FC236}">
                <a16:creationId xmlns:a16="http://schemas.microsoft.com/office/drawing/2014/main" id="{FEA2EA51-6FE7-3B4F-89DC-BC25FA21E243}"/>
              </a:ext>
            </a:extLst>
          </p:cNvPr>
          <p:cNvSpPr>
            <a:spLocks noGrp="1"/>
          </p:cNvSpPr>
          <p:nvPr>
            <p:ph type="body" sz="quarter" idx="13" hasCustomPrompt="1"/>
          </p:nvPr>
        </p:nvSpPr>
        <p:spPr>
          <a:xfrm>
            <a:off x="1309816" y="1665417"/>
            <a:ext cx="4374560" cy="4348033"/>
          </a:xfrm>
        </p:spPr>
        <p:txBody>
          <a:bodyPr/>
          <a:lstStyle/>
          <a:p>
            <a:pPr lvl="0"/>
            <a:r>
              <a:rPr lang="en-US" dirty="0"/>
              <a:t>Click to edit text</a:t>
            </a:r>
          </a:p>
        </p:txBody>
      </p:sp>
      <p:sp>
        <p:nvSpPr>
          <p:cNvPr id="5" name="Date Placeholder 4">
            <a:extLst>
              <a:ext uri="{FF2B5EF4-FFF2-40B4-BE49-F238E27FC236}">
                <a16:creationId xmlns:a16="http://schemas.microsoft.com/office/drawing/2014/main" id="{B774A525-FBCD-CE44-9ADC-BE1EA996D34C}"/>
              </a:ext>
            </a:extLst>
          </p:cNvPr>
          <p:cNvSpPr>
            <a:spLocks noGrp="1"/>
          </p:cNvSpPr>
          <p:nvPr>
            <p:ph type="dt" sz="half" idx="14"/>
          </p:nvPr>
        </p:nvSpPr>
        <p:spPr/>
        <p:txBody>
          <a:bodyPr/>
          <a:lstStyle/>
          <a:p>
            <a:pPr algn="l"/>
            <a:fld id="{E8A504D4-12FC-E546-8595-799F1C422E11}" type="datetime4">
              <a:rPr lang="en-US" smtClean="0"/>
              <a:pPr algn="l"/>
              <a:t>September 15, 2022</a:t>
            </a:fld>
            <a:endParaRPr lang="en-US" dirty="0"/>
          </a:p>
        </p:txBody>
      </p:sp>
      <p:sp>
        <p:nvSpPr>
          <p:cNvPr id="6" name="Footer Placeholder 5">
            <a:extLst>
              <a:ext uri="{FF2B5EF4-FFF2-40B4-BE49-F238E27FC236}">
                <a16:creationId xmlns:a16="http://schemas.microsoft.com/office/drawing/2014/main" id="{BB29BC98-3895-AB4D-AE0F-BF533574A4A0}"/>
              </a:ext>
            </a:extLst>
          </p:cNvPr>
          <p:cNvSpPr>
            <a:spLocks noGrp="1"/>
          </p:cNvSpPr>
          <p:nvPr>
            <p:ph type="ftr" sz="quarter" idx="15"/>
          </p:nvPr>
        </p:nvSpPr>
        <p:spPr/>
        <p:txBody>
          <a:bodyPr/>
          <a:lstStyle/>
          <a:p>
            <a:endParaRPr lang="en-US" sz="1000" dirty="0"/>
          </a:p>
        </p:txBody>
      </p:sp>
      <p:sp>
        <p:nvSpPr>
          <p:cNvPr id="7" name="Slide Number Placeholder 6">
            <a:extLst>
              <a:ext uri="{FF2B5EF4-FFF2-40B4-BE49-F238E27FC236}">
                <a16:creationId xmlns:a16="http://schemas.microsoft.com/office/drawing/2014/main" id="{0479F60D-F9D9-CF40-AD6C-D0C5ADB43AAC}"/>
              </a:ext>
            </a:extLst>
          </p:cNvPr>
          <p:cNvSpPr>
            <a:spLocks noGrp="1"/>
          </p:cNvSpPr>
          <p:nvPr>
            <p:ph type="sldNum" sz="quarter" idx="16"/>
          </p:nvPr>
        </p:nvSpPr>
        <p:spPr/>
        <p:txBody>
          <a:bodyPr/>
          <a:lstStyle/>
          <a:p>
            <a:pPr algn="ctr"/>
            <a:fld id="{B474D2A7-32E0-B840-9DF4-58881E53B73E}" type="slidenum">
              <a:rPr lang="en-US" smtClean="0"/>
              <a:pPr/>
              <a:t>‹#›</a:t>
            </a:fld>
            <a:endParaRPr lang="en-US" dirty="0"/>
          </a:p>
        </p:txBody>
      </p:sp>
    </p:spTree>
    <p:extLst>
      <p:ext uri="{BB962C8B-B14F-4D97-AF65-F5344CB8AC3E}">
        <p14:creationId xmlns:p14="http://schemas.microsoft.com/office/powerpoint/2010/main" val="2945353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04">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0DFCF00-617E-2C48-9DF7-030BC59AE661}"/>
              </a:ext>
            </a:extLst>
          </p:cNvPr>
          <p:cNvSpPr>
            <a:spLocks noGrp="1"/>
          </p:cNvSpPr>
          <p:nvPr>
            <p:ph type="title" hasCustomPrompt="1"/>
          </p:nvPr>
        </p:nvSpPr>
        <p:spPr/>
        <p:txBody>
          <a:bodyPr anchor="ctr"/>
          <a:lstStyle/>
          <a:p>
            <a:r>
              <a:rPr lang="en-US" dirty="0"/>
              <a:t>Click To Edit Title</a:t>
            </a:r>
          </a:p>
        </p:txBody>
      </p:sp>
      <p:sp>
        <p:nvSpPr>
          <p:cNvPr id="4" name="Content Placeholder 3">
            <a:extLst>
              <a:ext uri="{FF2B5EF4-FFF2-40B4-BE49-F238E27FC236}">
                <a16:creationId xmlns:a16="http://schemas.microsoft.com/office/drawing/2014/main" id="{CAC1F788-A7C8-8048-AF30-5A09C6F0B038}"/>
              </a:ext>
            </a:extLst>
          </p:cNvPr>
          <p:cNvSpPr>
            <a:spLocks noGrp="1"/>
          </p:cNvSpPr>
          <p:nvPr>
            <p:ph sz="quarter" idx="15" hasCustomPrompt="1"/>
          </p:nvPr>
        </p:nvSpPr>
        <p:spPr>
          <a:xfrm>
            <a:off x="1309810" y="1657772"/>
            <a:ext cx="5745897" cy="4315992"/>
          </a:xfrm>
        </p:spPr>
        <p:txBody>
          <a:bodyPr/>
          <a:lstStyle/>
          <a:p>
            <a:pPr lvl="0"/>
            <a:r>
              <a:rPr lang="en-US" dirty="0"/>
              <a:t>Click to edit content</a:t>
            </a:r>
          </a:p>
        </p:txBody>
      </p:sp>
      <p:sp>
        <p:nvSpPr>
          <p:cNvPr id="3" name="Text Placeholder 2">
            <a:extLst>
              <a:ext uri="{FF2B5EF4-FFF2-40B4-BE49-F238E27FC236}">
                <a16:creationId xmlns:a16="http://schemas.microsoft.com/office/drawing/2014/main" id="{FF084DF3-472B-2D44-84A7-F5E8FE99F4D1}"/>
              </a:ext>
            </a:extLst>
          </p:cNvPr>
          <p:cNvSpPr>
            <a:spLocks noGrp="1"/>
          </p:cNvSpPr>
          <p:nvPr>
            <p:ph type="body" sz="quarter" idx="16" hasCustomPrompt="1"/>
          </p:nvPr>
        </p:nvSpPr>
        <p:spPr>
          <a:xfrm>
            <a:off x="7398441" y="1670185"/>
            <a:ext cx="2926105" cy="1758815"/>
          </a:xfrm>
          <a:noFill/>
          <a:ln>
            <a:noFill/>
          </a:ln>
        </p:spPr>
        <p:txBody>
          <a:bodyPr>
            <a:spAutoFit/>
          </a:bodyPr>
          <a:lstStyle>
            <a:lvl1pPr>
              <a:defRPr sz="2000" b="0">
                <a:ln>
                  <a:noFill/>
                </a:ln>
                <a:solidFill>
                  <a:schemeClr val="accent1"/>
                </a:solidFill>
              </a:defRPr>
            </a:lvl1pPr>
          </a:lstStyle>
          <a:p>
            <a:pPr lvl="0"/>
            <a:r>
              <a:rPr lang="en-US" dirty="0"/>
              <a:t>This is a callout sample. Click here to edit text. To add a callout to another page, copy/paste this text box.</a:t>
            </a:r>
          </a:p>
        </p:txBody>
      </p:sp>
      <p:cxnSp>
        <p:nvCxnSpPr>
          <p:cNvPr id="14" name="Straight Connector 13">
            <a:extLst>
              <a:ext uri="{FF2B5EF4-FFF2-40B4-BE49-F238E27FC236}">
                <a16:creationId xmlns:a16="http://schemas.microsoft.com/office/drawing/2014/main" id="{BC5CD4A6-D4D5-214C-B793-B71646A3D8FB}"/>
              </a:ext>
            </a:extLst>
          </p:cNvPr>
          <p:cNvCxnSpPr>
            <a:cxnSpLocks/>
          </p:cNvCxnSpPr>
          <p:nvPr userDrawn="1"/>
        </p:nvCxnSpPr>
        <p:spPr>
          <a:xfrm flipH="1">
            <a:off x="-49425" y="1087394"/>
            <a:ext cx="1285104"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Date Placeholder 9">
            <a:extLst>
              <a:ext uri="{FF2B5EF4-FFF2-40B4-BE49-F238E27FC236}">
                <a16:creationId xmlns:a16="http://schemas.microsoft.com/office/drawing/2014/main" id="{D0DDEEDF-358E-0044-96DD-A517709A55B5}"/>
              </a:ext>
            </a:extLst>
          </p:cNvPr>
          <p:cNvSpPr>
            <a:spLocks noGrp="1"/>
          </p:cNvSpPr>
          <p:nvPr>
            <p:ph type="dt" sz="half" idx="17"/>
          </p:nvPr>
        </p:nvSpPr>
        <p:spPr/>
        <p:txBody>
          <a:bodyPr/>
          <a:lstStyle/>
          <a:p>
            <a:pPr algn="l"/>
            <a:fld id="{E8A504D4-12FC-E546-8595-799F1C422E11}" type="datetime4">
              <a:rPr lang="en-US" smtClean="0"/>
              <a:pPr algn="l"/>
              <a:t>September 15, 2022</a:t>
            </a:fld>
            <a:endParaRPr lang="en-US" dirty="0"/>
          </a:p>
        </p:txBody>
      </p:sp>
      <p:sp>
        <p:nvSpPr>
          <p:cNvPr id="12" name="Footer Placeholder 11">
            <a:extLst>
              <a:ext uri="{FF2B5EF4-FFF2-40B4-BE49-F238E27FC236}">
                <a16:creationId xmlns:a16="http://schemas.microsoft.com/office/drawing/2014/main" id="{89FD39DB-3361-894B-9399-83E6883DFF0B}"/>
              </a:ext>
            </a:extLst>
          </p:cNvPr>
          <p:cNvSpPr>
            <a:spLocks noGrp="1"/>
          </p:cNvSpPr>
          <p:nvPr>
            <p:ph type="ftr" sz="quarter" idx="18"/>
          </p:nvPr>
        </p:nvSpPr>
        <p:spPr/>
        <p:txBody>
          <a:bodyPr/>
          <a:lstStyle/>
          <a:p>
            <a:endParaRPr lang="en-US" sz="1000" dirty="0"/>
          </a:p>
        </p:txBody>
      </p:sp>
      <p:sp>
        <p:nvSpPr>
          <p:cNvPr id="13" name="Slide Number Placeholder 12">
            <a:extLst>
              <a:ext uri="{FF2B5EF4-FFF2-40B4-BE49-F238E27FC236}">
                <a16:creationId xmlns:a16="http://schemas.microsoft.com/office/drawing/2014/main" id="{E9B7836D-72F7-974E-B7E4-45F6D988DB5C}"/>
              </a:ext>
            </a:extLst>
          </p:cNvPr>
          <p:cNvSpPr>
            <a:spLocks noGrp="1"/>
          </p:cNvSpPr>
          <p:nvPr>
            <p:ph type="sldNum" sz="quarter" idx="19"/>
          </p:nvPr>
        </p:nvSpPr>
        <p:spPr/>
        <p:txBody>
          <a:bodyPr/>
          <a:lstStyle/>
          <a:p>
            <a:pPr algn="ctr"/>
            <a:fld id="{B474D2A7-32E0-B840-9DF4-58881E53B73E}" type="slidenum">
              <a:rPr lang="en-US" smtClean="0"/>
              <a:pPr/>
              <a:t>‹#›</a:t>
            </a:fld>
            <a:endParaRPr lang="en-US" dirty="0"/>
          </a:p>
        </p:txBody>
      </p:sp>
    </p:spTree>
    <p:extLst>
      <p:ext uri="{BB962C8B-B14F-4D97-AF65-F5344CB8AC3E}">
        <p14:creationId xmlns:p14="http://schemas.microsoft.com/office/powerpoint/2010/main" val="3934814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92FD1-88B5-DC4E-B21E-3E636134544B}"/>
              </a:ext>
            </a:extLst>
          </p:cNvPr>
          <p:cNvSpPr>
            <a:spLocks noGrp="1"/>
          </p:cNvSpPr>
          <p:nvPr>
            <p:ph type="title" hasCustomPrompt="1"/>
          </p:nvPr>
        </p:nvSpPr>
        <p:spPr/>
        <p:txBody>
          <a:bodyPr/>
          <a:lstStyle/>
          <a:p>
            <a:r>
              <a:rPr lang="en-US" dirty="0"/>
              <a:t>Click To Edit Title</a:t>
            </a:r>
          </a:p>
        </p:txBody>
      </p:sp>
      <p:sp>
        <p:nvSpPr>
          <p:cNvPr id="4" name="Date Placeholder 3">
            <a:extLst>
              <a:ext uri="{FF2B5EF4-FFF2-40B4-BE49-F238E27FC236}">
                <a16:creationId xmlns:a16="http://schemas.microsoft.com/office/drawing/2014/main" id="{7B3F13EC-3FFC-5445-AAD6-8E7703788C44}"/>
              </a:ext>
            </a:extLst>
          </p:cNvPr>
          <p:cNvSpPr>
            <a:spLocks noGrp="1"/>
          </p:cNvSpPr>
          <p:nvPr>
            <p:ph type="dt" sz="half" idx="10"/>
          </p:nvPr>
        </p:nvSpPr>
        <p:spPr/>
        <p:txBody>
          <a:bodyPr/>
          <a:lstStyle/>
          <a:p>
            <a:pPr algn="l"/>
            <a:fld id="{E8A504D4-12FC-E546-8595-799F1C422E11}" type="datetime4">
              <a:rPr lang="en-US" smtClean="0"/>
              <a:pPr algn="l"/>
              <a:t>September 15, 2022</a:t>
            </a:fld>
            <a:endParaRPr lang="en-US" dirty="0"/>
          </a:p>
        </p:txBody>
      </p:sp>
      <p:sp>
        <p:nvSpPr>
          <p:cNvPr id="6" name="Slide Number Placeholder 5">
            <a:extLst>
              <a:ext uri="{FF2B5EF4-FFF2-40B4-BE49-F238E27FC236}">
                <a16:creationId xmlns:a16="http://schemas.microsoft.com/office/drawing/2014/main" id="{4587B64F-1A6F-714B-B2A5-BB1BD0259E66}"/>
              </a:ext>
            </a:extLst>
          </p:cNvPr>
          <p:cNvSpPr>
            <a:spLocks noGrp="1"/>
          </p:cNvSpPr>
          <p:nvPr>
            <p:ph type="sldNum" sz="quarter" idx="12"/>
          </p:nvPr>
        </p:nvSpPr>
        <p:spPr/>
        <p:txBody>
          <a:bodyPr/>
          <a:lstStyle/>
          <a:p>
            <a:pPr algn="ctr"/>
            <a:fld id="{B474D2A7-32E0-B840-9DF4-58881E53B73E}" type="slidenum">
              <a:rPr lang="en-US" smtClean="0"/>
              <a:pPr/>
              <a:t>‹#›</a:t>
            </a:fld>
            <a:endParaRPr lang="en-US" dirty="0"/>
          </a:p>
        </p:txBody>
      </p:sp>
      <p:sp>
        <p:nvSpPr>
          <p:cNvPr id="7" name="Footer Placeholder 6">
            <a:extLst>
              <a:ext uri="{FF2B5EF4-FFF2-40B4-BE49-F238E27FC236}">
                <a16:creationId xmlns:a16="http://schemas.microsoft.com/office/drawing/2014/main" id="{DF87E805-1743-504D-9BC4-83700CAD0F7C}"/>
              </a:ext>
            </a:extLst>
          </p:cNvPr>
          <p:cNvSpPr>
            <a:spLocks noGrp="1"/>
          </p:cNvSpPr>
          <p:nvPr>
            <p:ph type="ftr" sz="quarter" idx="13"/>
          </p:nvPr>
        </p:nvSpPr>
        <p:spPr/>
        <p:txBody>
          <a:bodyPr/>
          <a:lstStyle/>
          <a:p>
            <a:endParaRPr lang="en-US" sz="1000" dirty="0"/>
          </a:p>
        </p:txBody>
      </p:sp>
    </p:spTree>
    <p:extLst>
      <p:ext uri="{BB962C8B-B14F-4D97-AF65-F5344CB8AC3E}">
        <p14:creationId xmlns:p14="http://schemas.microsoft.com/office/powerpoint/2010/main" val="2038831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6D62B33-36BC-CC40-9DD1-5B1E243D74CD}"/>
              </a:ext>
            </a:extLst>
          </p:cNvPr>
          <p:cNvSpPr>
            <a:spLocks noGrp="1"/>
          </p:cNvSpPr>
          <p:nvPr>
            <p:ph type="dt" sz="half" idx="10"/>
          </p:nvPr>
        </p:nvSpPr>
        <p:spPr/>
        <p:txBody>
          <a:bodyPr/>
          <a:lstStyle/>
          <a:p>
            <a:pPr algn="l"/>
            <a:fld id="{E8A504D4-12FC-E546-8595-799F1C422E11}" type="datetime4">
              <a:rPr lang="en-US" smtClean="0"/>
              <a:pPr algn="l"/>
              <a:t>September 15, 2022</a:t>
            </a:fld>
            <a:endParaRPr lang="en-US" dirty="0"/>
          </a:p>
        </p:txBody>
      </p:sp>
      <p:sp>
        <p:nvSpPr>
          <p:cNvPr id="5" name="Slide Number Placeholder 4">
            <a:extLst>
              <a:ext uri="{FF2B5EF4-FFF2-40B4-BE49-F238E27FC236}">
                <a16:creationId xmlns:a16="http://schemas.microsoft.com/office/drawing/2014/main" id="{F8AADE2A-5719-E74D-BFF6-F224852370C4}"/>
              </a:ext>
            </a:extLst>
          </p:cNvPr>
          <p:cNvSpPr>
            <a:spLocks noGrp="1"/>
          </p:cNvSpPr>
          <p:nvPr>
            <p:ph type="sldNum" sz="quarter" idx="12"/>
          </p:nvPr>
        </p:nvSpPr>
        <p:spPr/>
        <p:txBody>
          <a:bodyPr/>
          <a:lstStyle/>
          <a:p>
            <a:pPr algn="ctr"/>
            <a:fld id="{B474D2A7-32E0-B840-9DF4-58881E53B73E}" type="slidenum">
              <a:rPr lang="en-US" smtClean="0"/>
              <a:pPr/>
              <a:t>‹#›</a:t>
            </a:fld>
            <a:endParaRPr lang="en-US" dirty="0"/>
          </a:p>
        </p:txBody>
      </p:sp>
      <p:sp>
        <p:nvSpPr>
          <p:cNvPr id="6" name="Footer Placeholder 5">
            <a:extLst>
              <a:ext uri="{FF2B5EF4-FFF2-40B4-BE49-F238E27FC236}">
                <a16:creationId xmlns:a16="http://schemas.microsoft.com/office/drawing/2014/main" id="{BE3A2DFD-B5B2-554B-AFB6-2A0C8770A6CA}"/>
              </a:ext>
            </a:extLst>
          </p:cNvPr>
          <p:cNvSpPr>
            <a:spLocks noGrp="1"/>
          </p:cNvSpPr>
          <p:nvPr>
            <p:ph type="ftr" sz="quarter" idx="13"/>
          </p:nvPr>
        </p:nvSpPr>
        <p:spPr/>
        <p:txBody>
          <a:bodyPr/>
          <a:lstStyle/>
          <a:p>
            <a:endParaRPr lang="en-US" sz="1000" dirty="0"/>
          </a:p>
        </p:txBody>
      </p:sp>
    </p:spTree>
    <p:extLst>
      <p:ext uri="{BB962C8B-B14F-4D97-AF65-F5344CB8AC3E}">
        <p14:creationId xmlns:p14="http://schemas.microsoft.com/office/powerpoint/2010/main" val="2228168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B25B4-051B-0240-8A45-831B8C0CD5E5}"/>
              </a:ext>
            </a:extLst>
          </p:cNvPr>
          <p:cNvSpPr>
            <a:spLocks noGrp="1"/>
          </p:cNvSpPr>
          <p:nvPr>
            <p:ph type="title" hasCustomPrompt="1"/>
          </p:nvPr>
        </p:nvSpPr>
        <p:spPr>
          <a:xfrm>
            <a:off x="1309816" y="914399"/>
            <a:ext cx="9029938" cy="612499"/>
          </a:xfrm>
        </p:spPr>
        <p:txBody>
          <a:bodyPr anchor="ctr"/>
          <a:lstStyle/>
          <a:p>
            <a:r>
              <a:rPr lang="en-US" dirty="0"/>
              <a:t>Click To Edit Title</a:t>
            </a:r>
          </a:p>
        </p:txBody>
      </p:sp>
      <p:sp>
        <p:nvSpPr>
          <p:cNvPr id="4" name="Content Placeholder 3">
            <a:extLst>
              <a:ext uri="{FF2B5EF4-FFF2-40B4-BE49-F238E27FC236}">
                <a16:creationId xmlns:a16="http://schemas.microsoft.com/office/drawing/2014/main" id="{2093E551-A32D-3F48-9EDE-588002D4A900}"/>
              </a:ext>
            </a:extLst>
          </p:cNvPr>
          <p:cNvSpPr>
            <a:spLocks noGrp="1"/>
          </p:cNvSpPr>
          <p:nvPr>
            <p:ph sz="half" idx="2" hasCustomPrompt="1"/>
          </p:nvPr>
        </p:nvSpPr>
        <p:spPr>
          <a:xfrm>
            <a:off x="5965194" y="1664678"/>
            <a:ext cx="4374560" cy="4349260"/>
          </a:xfrm>
        </p:spPr>
        <p:txBody>
          <a:bodyPr/>
          <a:lstStyle/>
          <a:p>
            <a:pPr lvl="0"/>
            <a:r>
              <a:rPr lang="en-US" dirty="0"/>
              <a:t>Click to edit text or add chart</a:t>
            </a:r>
          </a:p>
        </p:txBody>
      </p:sp>
      <p:sp>
        <p:nvSpPr>
          <p:cNvPr id="10" name="Text Placeholder 9">
            <a:extLst>
              <a:ext uri="{FF2B5EF4-FFF2-40B4-BE49-F238E27FC236}">
                <a16:creationId xmlns:a16="http://schemas.microsoft.com/office/drawing/2014/main" id="{FEA2EA51-6FE7-3B4F-89DC-BC25FA21E243}"/>
              </a:ext>
            </a:extLst>
          </p:cNvPr>
          <p:cNvSpPr>
            <a:spLocks noGrp="1"/>
          </p:cNvSpPr>
          <p:nvPr>
            <p:ph type="body" sz="quarter" idx="13" hasCustomPrompt="1"/>
          </p:nvPr>
        </p:nvSpPr>
        <p:spPr>
          <a:xfrm>
            <a:off x="1309816" y="1665417"/>
            <a:ext cx="4374560" cy="4348033"/>
          </a:xfrm>
        </p:spPr>
        <p:txBody>
          <a:bodyPr/>
          <a:lstStyle/>
          <a:p>
            <a:pPr lvl="0"/>
            <a:r>
              <a:rPr lang="en-US" dirty="0"/>
              <a:t>Click to edit text</a:t>
            </a:r>
          </a:p>
        </p:txBody>
      </p:sp>
      <p:sp>
        <p:nvSpPr>
          <p:cNvPr id="5" name="Date Placeholder 4">
            <a:extLst>
              <a:ext uri="{FF2B5EF4-FFF2-40B4-BE49-F238E27FC236}">
                <a16:creationId xmlns:a16="http://schemas.microsoft.com/office/drawing/2014/main" id="{EB44A0FF-6EE8-F54B-A5CF-A5E6BCF600AE}"/>
              </a:ext>
            </a:extLst>
          </p:cNvPr>
          <p:cNvSpPr>
            <a:spLocks noGrp="1"/>
          </p:cNvSpPr>
          <p:nvPr>
            <p:ph type="dt" sz="half" idx="14"/>
          </p:nvPr>
        </p:nvSpPr>
        <p:spPr/>
        <p:txBody>
          <a:bodyPr/>
          <a:lstStyle/>
          <a:p>
            <a:pPr algn="l"/>
            <a:fld id="{E8A504D4-12FC-E546-8595-799F1C422E11}" type="datetime4">
              <a:rPr lang="en-US" smtClean="0"/>
              <a:pPr algn="l"/>
              <a:t>September 15, 2022</a:t>
            </a:fld>
            <a:endParaRPr lang="en-US" dirty="0"/>
          </a:p>
        </p:txBody>
      </p:sp>
      <p:sp>
        <p:nvSpPr>
          <p:cNvPr id="7" name="Slide Number Placeholder 6">
            <a:extLst>
              <a:ext uri="{FF2B5EF4-FFF2-40B4-BE49-F238E27FC236}">
                <a16:creationId xmlns:a16="http://schemas.microsoft.com/office/drawing/2014/main" id="{133DB04B-6F69-E14B-9E3B-8AAEDC71FDB2}"/>
              </a:ext>
            </a:extLst>
          </p:cNvPr>
          <p:cNvSpPr>
            <a:spLocks noGrp="1"/>
          </p:cNvSpPr>
          <p:nvPr>
            <p:ph type="sldNum" sz="quarter" idx="16"/>
          </p:nvPr>
        </p:nvSpPr>
        <p:spPr/>
        <p:txBody>
          <a:bodyPr/>
          <a:lstStyle/>
          <a:p>
            <a:pPr algn="ctr"/>
            <a:fld id="{B474D2A7-32E0-B840-9DF4-58881E53B73E}" type="slidenum">
              <a:rPr lang="en-US" smtClean="0"/>
              <a:pPr/>
              <a:t>‹#›</a:t>
            </a:fld>
            <a:endParaRPr lang="en-US" dirty="0"/>
          </a:p>
        </p:txBody>
      </p:sp>
      <p:sp>
        <p:nvSpPr>
          <p:cNvPr id="8" name="Footer Placeholder 7">
            <a:extLst>
              <a:ext uri="{FF2B5EF4-FFF2-40B4-BE49-F238E27FC236}">
                <a16:creationId xmlns:a16="http://schemas.microsoft.com/office/drawing/2014/main" id="{DAFB24E3-27FD-4A40-80C1-382134D60238}"/>
              </a:ext>
            </a:extLst>
          </p:cNvPr>
          <p:cNvSpPr>
            <a:spLocks noGrp="1"/>
          </p:cNvSpPr>
          <p:nvPr>
            <p:ph type="ftr" sz="quarter" idx="17"/>
          </p:nvPr>
        </p:nvSpPr>
        <p:spPr/>
        <p:txBody>
          <a:bodyPr/>
          <a:lstStyle/>
          <a:p>
            <a:endParaRPr lang="en-US" sz="1000" dirty="0"/>
          </a:p>
        </p:txBody>
      </p:sp>
    </p:spTree>
    <p:extLst>
      <p:ext uri="{BB962C8B-B14F-4D97-AF65-F5344CB8AC3E}">
        <p14:creationId xmlns:p14="http://schemas.microsoft.com/office/powerpoint/2010/main" val="2201917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B25B4-051B-0240-8A45-831B8C0CD5E5}"/>
              </a:ext>
            </a:extLst>
          </p:cNvPr>
          <p:cNvSpPr>
            <a:spLocks noGrp="1"/>
          </p:cNvSpPr>
          <p:nvPr>
            <p:ph type="title" hasCustomPrompt="1"/>
          </p:nvPr>
        </p:nvSpPr>
        <p:spPr>
          <a:xfrm>
            <a:off x="1309816" y="914399"/>
            <a:ext cx="5712307" cy="612500"/>
          </a:xfrm>
        </p:spPr>
        <p:txBody>
          <a:bodyPr anchor="ctr"/>
          <a:lstStyle/>
          <a:p>
            <a:r>
              <a:rPr lang="en-US" dirty="0"/>
              <a:t>Click To Edit Title</a:t>
            </a:r>
          </a:p>
        </p:txBody>
      </p:sp>
      <p:sp>
        <p:nvSpPr>
          <p:cNvPr id="13" name="Picture Placeholder 12">
            <a:extLst>
              <a:ext uri="{FF2B5EF4-FFF2-40B4-BE49-F238E27FC236}">
                <a16:creationId xmlns:a16="http://schemas.microsoft.com/office/drawing/2014/main" id="{E11CC994-16AE-DC40-B79B-D16618CCCD61}"/>
              </a:ext>
            </a:extLst>
          </p:cNvPr>
          <p:cNvSpPr>
            <a:spLocks noGrp="1"/>
          </p:cNvSpPr>
          <p:nvPr>
            <p:ph type="pic" sz="quarter" idx="13" hasCustomPrompt="1"/>
          </p:nvPr>
        </p:nvSpPr>
        <p:spPr>
          <a:xfrm>
            <a:off x="7405816" y="914400"/>
            <a:ext cx="4786184" cy="5943600"/>
          </a:xfrm>
          <a:solidFill>
            <a:schemeClr val="bg1">
              <a:lumMod val="75000"/>
            </a:schemeClr>
          </a:solidFill>
        </p:spPr>
        <p:txBody>
          <a:bodyPr anchor="ctr"/>
          <a:lstStyle>
            <a:lvl1pPr algn="ctr">
              <a:defRPr>
                <a:solidFill>
                  <a:schemeClr val="tx1"/>
                </a:solidFill>
              </a:defRPr>
            </a:lvl1pPr>
          </a:lstStyle>
          <a:p>
            <a:r>
              <a:rPr lang="en-US" dirty="0"/>
              <a:t>Click to insert picture</a:t>
            </a: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15" name="Text Placeholder 14">
            <a:extLst>
              <a:ext uri="{FF2B5EF4-FFF2-40B4-BE49-F238E27FC236}">
                <a16:creationId xmlns:a16="http://schemas.microsoft.com/office/drawing/2014/main" id="{60D7DA0F-2132-754D-B753-B47C2A7FF4D0}"/>
              </a:ext>
            </a:extLst>
          </p:cNvPr>
          <p:cNvSpPr>
            <a:spLocks noGrp="1"/>
          </p:cNvSpPr>
          <p:nvPr>
            <p:ph type="body" sz="quarter" idx="14" hasCustomPrompt="1"/>
          </p:nvPr>
        </p:nvSpPr>
        <p:spPr>
          <a:xfrm>
            <a:off x="1309817" y="1664678"/>
            <a:ext cx="5712306" cy="4142998"/>
          </a:xfrm>
        </p:spPr>
        <p:txBody>
          <a:bodyPr/>
          <a:lstStyle/>
          <a:p>
            <a:pPr lvl="0"/>
            <a:r>
              <a:rPr lang="en-US" dirty="0"/>
              <a:t>Click to edit text</a:t>
            </a:r>
          </a:p>
        </p:txBody>
      </p:sp>
      <p:sp>
        <p:nvSpPr>
          <p:cNvPr id="4" name="Date Placeholder 3">
            <a:extLst>
              <a:ext uri="{FF2B5EF4-FFF2-40B4-BE49-F238E27FC236}">
                <a16:creationId xmlns:a16="http://schemas.microsoft.com/office/drawing/2014/main" id="{209A9DDD-3EB2-584B-A4DA-77656A0F8728}"/>
              </a:ext>
            </a:extLst>
          </p:cNvPr>
          <p:cNvSpPr>
            <a:spLocks noGrp="1"/>
          </p:cNvSpPr>
          <p:nvPr>
            <p:ph type="dt" sz="half" idx="15"/>
          </p:nvPr>
        </p:nvSpPr>
        <p:spPr/>
        <p:txBody>
          <a:bodyPr/>
          <a:lstStyle/>
          <a:p>
            <a:pPr algn="l"/>
            <a:fld id="{E8A504D4-12FC-E546-8595-799F1C422E11}" type="datetime4">
              <a:rPr lang="en-US" smtClean="0"/>
              <a:pPr algn="l"/>
              <a:t>September 15, 2022</a:t>
            </a:fld>
            <a:endParaRPr lang="en-US" dirty="0"/>
          </a:p>
        </p:txBody>
      </p:sp>
      <p:sp>
        <p:nvSpPr>
          <p:cNvPr id="6" name="Slide Number Placeholder 5">
            <a:extLst>
              <a:ext uri="{FF2B5EF4-FFF2-40B4-BE49-F238E27FC236}">
                <a16:creationId xmlns:a16="http://schemas.microsoft.com/office/drawing/2014/main" id="{23AE0541-8F01-6345-9FB8-EC676E3D143C}"/>
              </a:ext>
            </a:extLst>
          </p:cNvPr>
          <p:cNvSpPr>
            <a:spLocks noGrp="1"/>
          </p:cNvSpPr>
          <p:nvPr>
            <p:ph type="sldNum" sz="quarter" idx="17"/>
          </p:nvPr>
        </p:nvSpPr>
        <p:spPr/>
        <p:txBody>
          <a:bodyPr/>
          <a:lstStyle/>
          <a:p>
            <a:pPr algn="ctr"/>
            <a:fld id="{B474D2A7-32E0-B840-9DF4-58881E53B73E}" type="slidenum">
              <a:rPr lang="en-US" smtClean="0"/>
              <a:pPr/>
              <a:t>‹#›</a:t>
            </a:fld>
            <a:endParaRPr lang="en-US" dirty="0"/>
          </a:p>
        </p:txBody>
      </p:sp>
      <p:sp>
        <p:nvSpPr>
          <p:cNvPr id="7" name="Footer Placeholder 6">
            <a:extLst>
              <a:ext uri="{FF2B5EF4-FFF2-40B4-BE49-F238E27FC236}">
                <a16:creationId xmlns:a16="http://schemas.microsoft.com/office/drawing/2014/main" id="{82EB0C65-6945-4649-B242-8DA2875AE866}"/>
              </a:ext>
            </a:extLst>
          </p:cNvPr>
          <p:cNvSpPr>
            <a:spLocks noGrp="1"/>
          </p:cNvSpPr>
          <p:nvPr>
            <p:ph type="ftr" sz="quarter" idx="18"/>
          </p:nvPr>
        </p:nvSpPr>
        <p:spPr/>
        <p:txBody>
          <a:bodyPr/>
          <a:lstStyle/>
          <a:p>
            <a:endParaRPr lang="en-US" sz="1000" dirty="0"/>
          </a:p>
        </p:txBody>
      </p:sp>
    </p:spTree>
    <p:extLst>
      <p:ext uri="{BB962C8B-B14F-4D97-AF65-F5344CB8AC3E}">
        <p14:creationId xmlns:p14="http://schemas.microsoft.com/office/powerpoint/2010/main" val="2124123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03">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0DFCF00-617E-2C48-9DF7-030BC59AE661}"/>
              </a:ext>
            </a:extLst>
          </p:cNvPr>
          <p:cNvSpPr>
            <a:spLocks noGrp="1"/>
          </p:cNvSpPr>
          <p:nvPr>
            <p:ph type="title" hasCustomPrompt="1"/>
          </p:nvPr>
        </p:nvSpPr>
        <p:spPr/>
        <p:txBody>
          <a:bodyPr anchor="ctr"/>
          <a:lstStyle/>
          <a:p>
            <a:r>
              <a:rPr lang="en-US" dirty="0"/>
              <a:t>Click To Edit Title</a:t>
            </a:r>
          </a:p>
        </p:txBody>
      </p:sp>
      <p:sp>
        <p:nvSpPr>
          <p:cNvPr id="13" name="Text Placeholder 15">
            <a:extLst>
              <a:ext uri="{FF2B5EF4-FFF2-40B4-BE49-F238E27FC236}">
                <a16:creationId xmlns:a16="http://schemas.microsoft.com/office/drawing/2014/main" id="{615CB9B7-3ABB-A542-B3A5-B4212D07BCE0}"/>
              </a:ext>
            </a:extLst>
          </p:cNvPr>
          <p:cNvSpPr>
            <a:spLocks noGrp="1"/>
          </p:cNvSpPr>
          <p:nvPr>
            <p:ph type="body" sz="quarter" idx="14" hasCustomPrompt="1"/>
          </p:nvPr>
        </p:nvSpPr>
        <p:spPr>
          <a:xfrm>
            <a:off x="1309812" y="1687788"/>
            <a:ext cx="9029938" cy="845862"/>
          </a:xfrm>
        </p:spPr>
        <p:txBody>
          <a:bodyPr/>
          <a:lstStyle/>
          <a:p>
            <a:pPr lvl="0"/>
            <a:r>
              <a:rPr lang="en-US" dirty="0"/>
              <a:t>Click to edit text</a:t>
            </a:r>
          </a:p>
        </p:txBody>
      </p:sp>
      <p:sp>
        <p:nvSpPr>
          <p:cNvPr id="4" name="Content Placeholder 3">
            <a:extLst>
              <a:ext uri="{FF2B5EF4-FFF2-40B4-BE49-F238E27FC236}">
                <a16:creationId xmlns:a16="http://schemas.microsoft.com/office/drawing/2014/main" id="{CAC1F788-A7C8-8048-AF30-5A09C6F0B038}"/>
              </a:ext>
            </a:extLst>
          </p:cNvPr>
          <p:cNvSpPr>
            <a:spLocks noGrp="1"/>
          </p:cNvSpPr>
          <p:nvPr>
            <p:ph sz="quarter" idx="15" hasCustomPrompt="1"/>
          </p:nvPr>
        </p:nvSpPr>
        <p:spPr>
          <a:xfrm>
            <a:off x="1309808" y="2703443"/>
            <a:ext cx="9029938" cy="3270320"/>
          </a:xfrm>
        </p:spPr>
        <p:txBody>
          <a:bodyPr/>
          <a:lstStyle/>
          <a:p>
            <a:pPr lvl="0"/>
            <a:r>
              <a:rPr lang="en-US" dirty="0"/>
              <a:t>Click to edit content</a:t>
            </a:r>
          </a:p>
        </p:txBody>
      </p:sp>
      <p:cxnSp>
        <p:nvCxnSpPr>
          <p:cNvPr id="8" name="Straight Connector 7">
            <a:extLst>
              <a:ext uri="{FF2B5EF4-FFF2-40B4-BE49-F238E27FC236}">
                <a16:creationId xmlns:a16="http://schemas.microsoft.com/office/drawing/2014/main" id="{E70F0942-309D-CE43-9855-6A0F3C134887}"/>
              </a:ext>
            </a:extLst>
          </p:cNvPr>
          <p:cNvCxnSpPr>
            <a:cxnSpLocks/>
          </p:cNvCxnSpPr>
          <p:nvPr userDrawn="1"/>
        </p:nvCxnSpPr>
        <p:spPr>
          <a:xfrm flipH="1">
            <a:off x="-49425" y="1087394"/>
            <a:ext cx="1285104"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20D2DE5A-F5C2-6F41-B7D1-3E785EFE4E03}"/>
              </a:ext>
            </a:extLst>
          </p:cNvPr>
          <p:cNvSpPr>
            <a:spLocks noGrp="1"/>
          </p:cNvSpPr>
          <p:nvPr>
            <p:ph type="dt" sz="half" idx="16"/>
          </p:nvPr>
        </p:nvSpPr>
        <p:spPr/>
        <p:txBody>
          <a:bodyPr/>
          <a:lstStyle/>
          <a:p>
            <a:pPr algn="l"/>
            <a:fld id="{E8A504D4-12FC-E546-8595-799F1C422E11}" type="datetime4">
              <a:rPr lang="en-US" smtClean="0"/>
              <a:pPr algn="l"/>
              <a:t>September 15, 2022</a:t>
            </a:fld>
            <a:endParaRPr lang="en-US" dirty="0"/>
          </a:p>
        </p:txBody>
      </p:sp>
      <p:sp>
        <p:nvSpPr>
          <p:cNvPr id="9" name="Slide Number Placeholder 8">
            <a:extLst>
              <a:ext uri="{FF2B5EF4-FFF2-40B4-BE49-F238E27FC236}">
                <a16:creationId xmlns:a16="http://schemas.microsoft.com/office/drawing/2014/main" id="{CE2781F2-5F75-9646-98CD-02EDF2D6B6AE}"/>
              </a:ext>
            </a:extLst>
          </p:cNvPr>
          <p:cNvSpPr>
            <a:spLocks noGrp="1"/>
          </p:cNvSpPr>
          <p:nvPr>
            <p:ph type="sldNum" sz="quarter" idx="18"/>
          </p:nvPr>
        </p:nvSpPr>
        <p:spPr/>
        <p:txBody>
          <a:bodyPr/>
          <a:lstStyle/>
          <a:p>
            <a:pPr algn="ctr"/>
            <a:fld id="{B474D2A7-32E0-B840-9DF4-58881E53B73E}" type="slidenum">
              <a:rPr lang="en-US" smtClean="0"/>
              <a:pPr/>
              <a:t>‹#›</a:t>
            </a:fld>
            <a:endParaRPr lang="en-US" dirty="0"/>
          </a:p>
        </p:txBody>
      </p:sp>
      <p:sp>
        <p:nvSpPr>
          <p:cNvPr id="10" name="Footer Placeholder 9">
            <a:extLst>
              <a:ext uri="{FF2B5EF4-FFF2-40B4-BE49-F238E27FC236}">
                <a16:creationId xmlns:a16="http://schemas.microsoft.com/office/drawing/2014/main" id="{BFE3FBC8-4C7B-F34C-8E45-90F49545CF28}"/>
              </a:ext>
            </a:extLst>
          </p:cNvPr>
          <p:cNvSpPr>
            <a:spLocks noGrp="1"/>
          </p:cNvSpPr>
          <p:nvPr>
            <p:ph type="ftr" sz="quarter" idx="19"/>
          </p:nvPr>
        </p:nvSpPr>
        <p:spPr/>
        <p:txBody>
          <a:bodyPr/>
          <a:lstStyle/>
          <a:p>
            <a:endParaRPr lang="en-US" sz="1000" dirty="0"/>
          </a:p>
        </p:txBody>
      </p:sp>
    </p:spTree>
    <p:extLst>
      <p:ext uri="{BB962C8B-B14F-4D97-AF65-F5344CB8AC3E}">
        <p14:creationId xmlns:p14="http://schemas.microsoft.com/office/powerpoint/2010/main" val="2520720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04">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0DFCF00-617E-2C48-9DF7-030BC59AE661}"/>
              </a:ext>
            </a:extLst>
          </p:cNvPr>
          <p:cNvSpPr>
            <a:spLocks noGrp="1"/>
          </p:cNvSpPr>
          <p:nvPr>
            <p:ph type="title" hasCustomPrompt="1"/>
          </p:nvPr>
        </p:nvSpPr>
        <p:spPr/>
        <p:txBody>
          <a:bodyPr anchor="ctr"/>
          <a:lstStyle/>
          <a:p>
            <a:r>
              <a:rPr lang="en-US" dirty="0"/>
              <a:t>Click To Edit Title</a:t>
            </a:r>
          </a:p>
        </p:txBody>
      </p:sp>
      <p:sp>
        <p:nvSpPr>
          <p:cNvPr id="4" name="Content Placeholder 3">
            <a:extLst>
              <a:ext uri="{FF2B5EF4-FFF2-40B4-BE49-F238E27FC236}">
                <a16:creationId xmlns:a16="http://schemas.microsoft.com/office/drawing/2014/main" id="{CAC1F788-A7C8-8048-AF30-5A09C6F0B038}"/>
              </a:ext>
            </a:extLst>
          </p:cNvPr>
          <p:cNvSpPr>
            <a:spLocks noGrp="1"/>
          </p:cNvSpPr>
          <p:nvPr>
            <p:ph sz="quarter" idx="15" hasCustomPrompt="1"/>
          </p:nvPr>
        </p:nvSpPr>
        <p:spPr>
          <a:xfrm>
            <a:off x="1309810" y="1657772"/>
            <a:ext cx="5745897" cy="4315992"/>
          </a:xfrm>
        </p:spPr>
        <p:txBody>
          <a:bodyPr/>
          <a:lstStyle/>
          <a:p>
            <a:pPr lvl="0"/>
            <a:r>
              <a:rPr lang="en-US" dirty="0"/>
              <a:t>Click to edit content</a:t>
            </a:r>
          </a:p>
        </p:txBody>
      </p:sp>
      <p:sp>
        <p:nvSpPr>
          <p:cNvPr id="3" name="Text Placeholder 2">
            <a:extLst>
              <a:ext uri="{FF2B5EF4-FFF2-40B4-BE49-F238E27FC236}">
                <a16:creationId xmlns:a16="http://schemas.microsoft.com/office/drawing/2014/main" id="{FF084DF3-472B-2D44-84A7-F5E8FE99F4D1}"/>
              </a:ext>
            </a:extLst>
          </p:cNvPr>
          <p:cNvSpPr>
            <a:spLocks noGrp="1"/>
          </p:cNvSpPr>
          <p:nvPr>
            <p:ph type="body" sz="quarter" idx="16" hasCustomPrompt="1"/>
          </p:nvPr>
        </p:nvSpPr>
        <p:spPr>
          <a:xfrm>
            <a:off x="7398441" y="1670185"/>
            <a:ext cx="2926105" cy="1758815"/>
          </a:xfrm>
          <a:noFill/>
          <a:ln>
            <a:noFill/>
          </a:ln>
        </p:spPr>
        <p:txBody>
          <a:bodyPr>
            <a:spAutoFit/>
          </a:bodyPr>
          <a:lstStyle>
            <a:lvl1pPr>
              <a:defRPr sz="2000" b="0">
                <a:ln>
                  <a:noFill/>
                </a:ln>
                <a:solidFill>
                  <a:schemeClr val="accent1"/>
                </a:solidFill>
              </a:defRPr>
            </a:lvl1pPr>
          </a:lstStyle>
          <a:p>
            <a:pPr lvl="0"/>
            <a:r>
              <a:rPr lang="en-US" dirty="0"/>
              <a:t>This is a callout sample. Click here to edit text. To add a callout to another page, copy/paste this text box.</a:t>
            </a:r>
          </a:p>
        </p:txBody>
      </p:sp>
      <p:cxnSp>
        <p:nvCxnSpPr>
          <p:cNvPr id="14" name="Straight Connector 13">
            <a:extLst>
              <a:ext uri="{FF2B5EF4-FFF2-40B4-BE49-F238E27FC236}">
                <a16:creationId xmlns:a16="http://schemas.microsoft.com/office/drawing/2014/main" id="{BC5CD4A6-D4D5-214C-B793-B71646A3D8FB}"/>
              </a:ext>
            </a:extLst>
          </p:cNvPr>
          <p:cNvCxnSpPr>
            <a:cxnSpLocks/>
          </p:cNvCxnSpPr>
          <p:nvPr userDrawn="1"/>
        </p:nvCxnSpPr>
        <p:spPr>
          <a:xfrm flipH="1">
            <a:off x="-49425" y="1087394"/>
            <a:ext cx="1285104"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Date Placeholder 11">
            <a:extLst>
              <a:ext uri="{FF2B5EF4-FFF2-40B4-BE49-F238E27FC236}">
                <a16:creationId xmlns:a16="http://schemas.microsoft.com/office/drawing/2014/main" id="{F6BB1CBE-87BB-3F4C-B8FA-81EE1BEAE738}"/>
              </a:ext>
            </a:extLst>
          </p:cNvPr>
          <p:cNvSpPr>
            <a:spLocks noGrp="1"/>
          </p:cNvSpPr>
          <p:nvPr>
            <p:ph type="dt" sz="half" idx="17"/>
          </p:nvPr>
        </p:nvSpPr>
        <p:spPr/>
        <p:txBody>
          <a:bodyPr/>
          <a:lstStyle/>
          <a:p>
            <a:pPr algn="l"/>
            <a:fld id="{E8A504D4-12FC-E546-8595-799F1C422E11}" type="datetime4">
              <a:rPr lang="en-US" smtClean="0"/>
              <a:pPr algn="l"/>
              <a:t>September 15, 2022</a:t>
            </a:fld>
            <a:endParaRPr lang="en-US" dirty="0"/>
          </a:p>
        </p:txBody>
      </p:sp>
      <p:sp>
        <p:nvSpPr>
          <p:cNvPr id="13" name="Footer Placeholder 12">
            <a:extLst>
              <a:ext uri="{FF2B5EF4-FFF2-40B4-BE49-F238E27FC236}">
                <a16:creationId xmlns:a16="http://schemas.microsoft.com/office/drawing/2014/main" id="{2E9CEFFE-76FD-3F47-A53A-65E107D220EB}"/>
              </a:ext>
            </a:extLst>
          </p:cNvPr>
          <p:cNvSpPr>
            <a:spLocks noGrp="1"/>
          </p:cNvSpPr>
          <p:nvPr>
            <p:ph type="ftr" sz="quarter" idx="18"/>
          </p:nvPr>
        </p:nvSpPr>
        <p:spPr/>
        <p:txBody>
          <a:bodyPr/>
          <a:lstStyle/>
          <a:p>
            <a:endParaRPr lang="en-US" sz="1000" dirty="0"/>
          </a:p>
        </p:txBody>
      </p:sp>
      <p:sp>
        <p:nvSpPr>
          <p:cNvPr id="15" name="Slide Number Placeholder 14">
            <a:extLst>
              <a:ext uri="{FF2B5EF4-FFF2-40B4-BE49-F238E27FC236}">
                <a16:creationId xmlns:a16="http://schemas.microsoft.com/office/drawing/2014/main" id="{97A66DC4-0B76-F44C-9824-28A94B137794}"/>
              </a:ext>
            </a:extLst>
          </p:cNvPr>
          <p:cNvSpPr>
            <a:spLocks noGrp="1"/>
          </p:cNvSpPr>
          <p:nvPr>
            <p:ph type="sldNum" sz="quarter" idx="19"/>
          </p:nvPr>
        </p:nvSpPr>
        <p:spPr/>
        <p:txBody>
          <a:bodyPr/>
          <a:lstStyle/>
          <a:p>
            <a:pPr algn="ctr"/>
            <a:fld id="{B474D2A7-32E0-B840-9DF4-58881E53B73E}" type="slidenum">
              <a:rPr lang="en-US" smtClean="0"/>
              <a:pPr/>
              <a:t>‹#›</a:t>
            </a:fld>
            <a:endParaRPr lang="en-US" dirty="0"/>
          </a:p>
        </p:txBody>
      </p:sp>
    </p:spTree>
    <p:extLst>
      <p:ext uri="{BB962C8B-B14F-4D97-AF65-F5344CB8AC3E}">
        <p14:creationId xmlns:p14="http://schemas.microsoft.com/office/powerpoint/2010/main" val="3741606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92FD1-88B5-DC4E-B21E-3E636134544B}"/>
              </a:ext>
            </a:extLst>
          </p:cNvPr>
          <p:cNvSpPr>
            <a:spLocks noGrp="1"/>
          </p:cNvSpPr>
          <p:nvPr>
            <p:ph type="title" hasCustomPrompt="1"/>
          </p:nvPr>
        </p:nvSpPr>
        <p:spPr/>
        <p:txBody>
          <a:bodyPr/>
          <a:lstStyle/>
          <a:p>
            <a:r>
              <a:rPr lang="en-US" dirty="0"/>
              <a:t>Click To Edit Title</a:t>
            </a:r>
          </a:p>
        </p:txBody>
      </p:sp>
      <p:sp>
        <p:nvSpPr>
          <p:cNvPr id="8" name="Date Placeholder 7">
            <a:extLst>
              <a:ext uri="{FF2B5EF4-FFF2-40B4-BE49-F238E27FC236}">
                <a16:creationId xmlns:a16="http://schemas.microsoft.com/office/drawing/2014/main" id="{5EE58BF7-DC87-7545-BD7D-8E547B33DA91}"/>
              </a:ext>
            </a:extLst>
          </p:cNvPr>
          <p:cNvSpPr>
            <a:spLocks noGrp="1"/>
          </p:cNvSpPr>
          <p:nvPr>
            <p:ph type="dt" sz="half" idx="10"/>
          </p:nvPr>
        </p:nvSpPr>
        <p:spPr/>
        <p:txBody>
          <a:bodyPr/>
          <a:lstStyle/>
          <a:p>
            <a:pPr algn="l"/>
            <a:fld id="{E8A504D4-12FC-E546-8595-799F1C422E11}" type="datetime4">
              <a:rPr lang="en-US" smtClean="0"/>
              <a:pPr algn="l"/>
              <a:t>September 15, 2022</a:t>
            </a:fld>
            <a:endParaRPr lang="en-US" dirty="0"/>
          </a:p>
        </p:txBody>
      </p:sp>
      <p:sp>
        <p:nvSpPr>
          <p:cNvPr id="10" name="Footer Placeholder 9">
            <a:extLst>
              <a:ext uri="{FF2B5EF4-FFF2-40B4-BE49-F238E27FC236}">
                <a16:creationId xmlns:a16="http://schemas.microsoft.com/office/drawing/2014/main" id="{9B86471E-D780-034D-828D-6A292E1DA26A}"/>
              </a:ext>
            </a:extLst>
          </p:cNvPr>
          <p:cNvSpPr>
            <a:spLocks noGrp="1"/>
          </p:cNvSpPr>
          <p:nvPr>
            <p:ph type="ftr" sz="quarter" idx="11"/>
          </p:nvPr>
        </p:nvSpPr>
        <p:spPr/>
        <p:txBody>
          <a:bodyPr/>
          <a:lstStyle/>
          <a:p>
            <a:endParaRPr lang="en-US" sz="1000" dirty="0"/>
          </a:p>
        </p:txBody>
      </p:sp>
      <p:sp>
        <p:nvSpPr>
          <p:cNvPr id="12" name="Slide Number Placeholder 11">
            <a:extLst>
              <a:ext uri="{FF2B5EF4-FFF2-40B4-BE49-F238E27FC236}">
                <a16:creationId xmlns:a16="http://schemas.microsoft.com/office/drawing/2014/main" id="{4BBCC806-893E-F548-A2AE-A8EB49BF537A}"/>
              </a:ext>
            </a:extLst>
          </p:cNvPr>
          <p:cNvSpPr>
            <a:spLocks noGrp="1"/>
          </p:cNvSpPr>
          <p:nvPr>
            <p:ph type="sldNum" sz="quarter" idx="12"/>
          </p:nvPr>
        </p:nvSpPr>
        <p:spPr/>
        <p:txBody>
          <a:bodyPr/>
          <a:lstStyle/>
          <a:p>
            <a:pPr algn="ctr"/>
            <a:fld id="{B474D2A7-32E0-B840-9DF4-58881E53B73E}" type="slidenum">
              <a:rPr lang="en-US" smtClean="0"/>
              <a:pPr/>
              <a:t>‹#›</a:t>
            </a:fld>
            <a:endParaRPr lang="en-US" dirty="0"/>
          </a:p>
        </p:txBody>
      </p:sp>
    </p:spTree>
    <p:extLst>
      <p:ext uri="{BB962C8B-B14F-4D97-AF65-F5344CB8AC3E}">
        <p14:creationId xmlns:p14="http://schemas.microsoft.com/office/powerpoint/2010/main" val="2947342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44F30F9F-DF99-1A41-B033-C776174CBF90}"/>
              </a:ext>
            </a:extLst>
          </p:cNvPr>
          <p:cNvSpPr>
            <a:spLocks noGrp="1"/>
          </p:cNvSpPr>
          <p:nvPr>
            <p:ph type="dt" sz="half" idx="10"/>
          </p:nvPr>
        </p:nvSpPr>
        <p:spPr/>
        <p:txBody>
          <a:bodyPr/>
          <a:lstStyle/>
          <a:p>
            <a:pPr algn="l"/>
            <a:fld id="{E8A504D4-12FC-E546-8595-799F1C422E11}" type="datetime4">
              <a:rPr lang="en-US" smtClean="0"/>
              <a:pPr algn="l"/>
              <a:t>September 15, 2022</a:t>
            </a:fld>
            <a:endParaRPr lang="en-US" dirty="0"/>
          </a:p>
        </p:txBody>
      </p:sp>
      <p:sp>
        <p:nvSpPr>
          <p:cNvPr id="9" name="Footer Placeholder 8">
            <a:extLst>
              <a:ext uri="{FF2B5EF4-FFF2-40B4-BE49-F238E27FC236}">
                <a16:creationId xmlns:a16="http://schemas.microsoft.com/office/drawing/2014/main" id="{1B3AE921-0D22-5A4C-9D40-1664F3541D2B}"/>
              </a:ext>
            </a:extLst>
          </p:cNvPr>
          <p:cNvSpPr>
            <a:spLocks noGrp="1"/>
          </p:cNvSpPr>
          <p:nvPr>
            <p:ph type="ftr" sz="quarter" idx="11"/>
          </p:nvPr>
        </p:nvSpPr>
        <p:spPr/>
        <p:txBody>
          <a:bodyPr/>
          <a:lstStyle/>
          <a:p>
            <a:endParaRPr lang="en-US" sz="1000" dirty="0"/>
          </a:p>
        </p:txBody>
      </p:sp>
      <p:sp>
        <p:nvSpPr>
          <p:cNvPr id="11" name="Slide Number Placeholder 10">
            <a:extLst>
              <a:ext uri="{FF2B5EF4-FFF2-40B4-BE49-F238E27FC236}">
                <a16:creationId xmlns:a16="http://schemas.microsoft.com/office/drawing/2014/main" id="{677C907A-FB03-C14B-A79C-94E075DE0D21}"/>
              </a:ext>
            </a:extLst>
          </p:cNvPr>
          <p:cNvSpPr>
            <a:spLocks noGrp="1"/>
          </p:cNvSpPr>
          <p:nvPr>
            <p:ph type="sldNum" sz="quarter" idx="12"/>
          </p:nvPr>
        </p:nvSpPr>
        <p:spPr/>
        <p:txBody>
          <a:bodyPr/>
          <a:lstStyle/>
          <a:p>
            <a:pPr algn="ctr"/>
            <a:fld id="{B474D2A7-32E0-B840-9DF4-58881E53B73E}" type="slidenum">
              <a:rPr lang="en-US" smtClean="0"/>
              <a:pPr/>
              <a:t>‹#›</a:t>
            </a:fld>
            <a:endParaRPr lang="en-US" dirty="0"/>
          </a:p>
        </p:txBody>
      </p:sp>
    </p:spTree>
    <p:extLst>
      <p:ext uri="{BB962C8B-B14F-4D97-AF65-F5344CB8AC3E}">
        <p14:creationId xmlns:p14="http://schemas.microsoft.com/office/powerpoint/2010/main" val="368448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B25B4-051B-0240-8A45-831B8C0CD5E5}"/>
              </a:ext>
            </a:extLst>
          </p:cNvPr>
          <p:cNvSpPr>
            <a:spLocks noGrp="1"/>
          </p:cNvSpPr>
          <p:nvPr>
            <p:ph type="title" hasCustomPrompt="1"/>
          </p:nvPr>
        </p:nvSpPr>
        <p:spPr>
          <a:xfrm>
            <a:off x="1309816" y="914399"/>
            <a:ext cx="5712307" cy="612500"/>
          </a:xfrm>
        </p:spPr>
        <p:txBody>
          <a:bodyPr anchor="ctr"/>
          <a:lstStyle/>
          <a:p>
            <a:r>
              <a:rPr lang="en-US" dirty="0"/>
              <a:t>Click To Edit Title</a:t>
            </a:r>
          </a:p>
        </p:txBody>
      </p:sp>
      <p:sp>
        <p:nvSpPr>
          <p:cNvPr id="13" name="Picture Placeholder 12">
            <a:extLst>
              <a:ext uri="{FF2B5EF4-FFF2-40B4-BE49-F238E27FC236}">
                <a16:creationId xmlns:a16="http://schemas.microsoft.com/office/drawing/2014/main" id="{E11CC994-16AE-DC40-B79B-D16618CCCD61}"/>
              </a:ext>
            </a:extLst>
          </p:cNvPr>
          <p:cNvSpPr>
            <a:spLocks noGrp="1"/>
          </p:cNvSpPr>
          <p:nvPr>
            <p:ph type="pic" sz="quarter" idx="13" hasCustomPrompt="1"/>
          </p:nvPr>
        </p:nvSpPr>
        <p:spPr>
          <a:xfrm>
            <a:off x="7405816" y="914400"/>
            <a:ext cx="4786184" cy="5943600"/>
          </a:xfrm>
          <a:solidFill>
            <a:schemeClr val="bg1">
              <a:lumMod val="75000"/>
            </a:schemeClr>
          </a:solidFill>
        </p:spPr>
        <p:txBody>
          <a:bodyPr anchor="ctr"/>
          <a:lstStyle>
            <a:lvl1pPr algn="ctr">
              <a:defRPr>
                <a:solidFill>
                  <a:schemeClr val="tx1"/>
                </a:solidFill>
              </a:defRPr>
            </a:lvl1pPr>
          </a:lstStyle>
          <a:p>
            <a:r>
              <a:rPr lang="en-US" dirty="0"/>
              <a:t>Click to insert picture</a:t>
            </a: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15" name="Text Placeholder 14">
            <a:extLst>
              <a:ext uri="{FF2B5EF4-FFF2-40B4-BE49-F238E27FC236}">
                <a16:creationId xmlns:a16="http://schemas.microsoft.com/office/drawing/2014/main" id="{60D7DA0F-2132-754D-B753-B47C2A7FF4D0}"/>
              </a:ext>
            </a:extLst>
          </p:cNvPr>
          <p:cNvSpPr>
            <a:spLocks noGrp="1"/>
          </p:cNvSpPr>
          <p:nvPr>
            <p:ph type="body" sz="quarter" idx="14" hasCustomPrompt="1"/>
          </p:nvPr>
        </p:nvSpPr>
        <p:spPr>
          <a:xfrm>
            <a:off x="1309817" y="1664678"/>
            <a:ext cx="5712306" cy="4142998"/>
          </a:xfrm>
        </p:spPr>
        <p:txBody>
          <a:bodyPr/>
          <a:lstStyle/>
          <a:p>
            <a:pPr lvl="0"/>
            <a:r>
              <a:rPr lang="en-US" dirty="0"/>
              <a:t>Click to edit text</a:t>
            </a:r>
          </a:p>
        </p:txBody>
      </p:sp>
      <p:sp>
        <p:nvSpPr>
          <p:cNvPr id="5" name="Date Placeholder 4">
            <a:extLst>
              <a:ext uri="{FF2B5EF4-FFF2-40B4-BE49-F238E27FC236}">
                <a16:creationId xmlns:a16="http://schemas.microsoft.com/office/drawing/2014/main" id="{4E0473AB-2F4B-5F42-A820-787F382A90D4}"/>
              </a:ext>
            </a:extLst>
          </p:cNvPr>
          <p:cNvSpPr>
            <a:spLocks noGrp="1"/>
          </p:cNvSpPr>
          <p:nvPr>
            <p:ph type="dt" sz="half" idx="15"/>
          </p:nvPr>
        </p:nvSpPr>
        <p:spPr/>
        <p:txBody>
          <a:bodyPr/>
          <a:lstStyle/>
          <a:p>
            <a:pPr algn="l"/>
            <a:fld id="{E8A504D4-12FC-E546-8595-799F1C422E11}" type="datetime4">
              <a:rPr lang="en-US" smtClean="0"/>
              <a:pPr algn="l"/>
              <a:t>September 15, 2022</a:t>
            </a:fld>
            <a:endParaRPr lang="en-US" dirty="0"/>
          </a:p>
        </p:txBody>
      </p:sp>
      <p:sp>
        <p:nvSpPr>
          <p:cNvPr id="6" name="Footer Placeholder 5">
            <a:extLst>
              <a:ext uri="{FF2B5EF4-FFF2-40B4-BE49-F238E27FC236}">
                <a16:creationId xmlns:a16="http://schemas.microsoft.com/office/drawing/2014/main" id="{C1C1C165-396E-F241-B898-EE8A3CD3D180}"/>
              </a:ext>
            </a:extLst>
          </p:cNvPr>
          <p:cNvSpPr>
            <a:spLocks noGrp="1"/>
          </p:cNvSpPr>
          <p:nvPr>
            <p:ph type="ftr" sz="quarter" idx="16"/>
          </p:nvPr>
        </p:nvSpPr>
        <p:spPr/>
        <p:txBody>
          <a:bodyPr/>
          <a:lstStyle/>
          <a:p>
            <a:endParaRPr lang="en-US" sz="1000" dirty="0"/>
          </a:p>
        </p:txBody>
      </p:sp>
      <p:sp>
        <p:nvSpPr>
          <p:cNvPr id="7" name="Slide Number Placeholder 6">
            <a:extLst>
              <a:ext uri="{FF2B5EF4-FFF2-40B4-BE49-F238E27FC236}">
                <a16:creationId xmlns:a16="http://schemas.microsoft.com/office/drawing/2014/main" id="{76829169-D258-554E-8ACF-055C7DAE7243}"/>
              </a:ext>
            </a:extLst>
          </p:cNvPr>
          <p:cNvSpPr>
            <a:spLocks noGrp="1"/>
          </p:cNvSpPr>
          <p:nvPr>
            <p:ph type="sldNum" sz="quarter" idx="17"/>
          </p:nvPr>
        </p:nvSpPr>
        <p:spPr/>
        <p:txBody>
          <a:bodyPr/>
          <a:lstStyle/>
          <a:p>
            <a:pPr algn="ctr"/>
            <a:fld id="{B474D2A7-32E0-B840-9DF4-58881E53B73E}" type="slidenum">
              <a:rPr lang="en-US" smtClean="0"/>
              <a:pPr/>
              <a:t>‹#›</a:t>
            </a:fld>
            <a:endParaRPr lang="en-US" dirty="0"/>
          </a:p>
        </p:txBody>
      </p:sp>
    </p:spTree>
    <p:extLst>
      <p:ext uri="{BB962C8B-B14F-4D97-AF65-F5344CB8AC3E}">
        <p14:creationId xmlns:p14="http://schemas.microsoft.com/office/powerpoint/2010/main" val="3777764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03">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0DFCF00-617E-2C48-9DF7-030BC59AE661}"/>
              </a:ext>
            </a:extLst>
          </p:cNvPr>
          <p:cNvSpPr>
            <a:spLocks noGrp="1"/>
          </p:cNvSpPr>
          <p:nvPr>
            <p:ph type="title" hasCustomPrompt="1"/>
          </p:nvPr>
        </p:nvSpPr>
        <p:spPr/>
        <p:txBody>
          <a:bodyPr anchor="ctr"/>
          <a:lstStyle/>
          <a:p>
            <a:r>
              <a:rPr lang="en-US" dirty="0"/>
              <a:t>Click To Edit Title</a:t>
            </a:r>
          </a:p>
        </p:txBody>
      </p:sp>
      <p:sp>
        <p:nvSpPr>
          <p:cNvPr id="13" name="Text Placeholder 15">
            <a:extLst>
              <a:ext uri="{FF2B5EF4-FFF2-40B4-BE49-F238E27FC236}">
                <a16:creationId xmlns:a16="http://schemas.microsoft.com/office/drawing/2014/main" id="{615CB9B7-3ABB-A542-B3A5-B4212D07BCE0}"/>
              </a:ext>
            </a:extLst>
          </p:cNvPr>
          <p:cNvSpPr>
            <a:spLocks noGrp="1"/>
          </p:cNvSpPr>
          <p:nvPr>
            <p:ph type="body" sz="quarter" idx="14" hasCustomPrompt="1"/>
          </p:nvPr>
        </p:nvSpPr>
        <p:spPr>
          <a:xfrm>
            <a:off x="1309812" y="1687788"/>
            <a:ext cx="9029938" cy="845862"/>
          </a:xfrm>
        </p:spPr>
        <p:txBody>
          <a:bodyPr/>
          <a:lstStyle/>
          <a:p>
            <a:pPr lvl="0"/>
            <a:r>
              <a:rPr lang="en-US" dirty="0"/>
              <a:t>Click to edit text</a:t>
            </a:r>
          </a:p>
        </p:txBody>
      </p:sp>
      <p:sp>
        <p:nvSpPr>
          <p:cNvPr id="4" name="Content Placeholder 3">
            <a:extLst>
              <a:ext uri="{FF2B5EF4-FFF2-40B4-BE49-F238E27FC236}">
                <a16:creationId xmlns:a16="http://schemas.microsoft.com/office/drawing/2014/main" id="{CAC1F788-A7C8-8048-AF30-5A09C6F0B038}"/>
              </a:ext>
            </a:extLst>
          </p:cNvPr>
          <p:cNvSpPr>
            <a:spLocks noGrp="1"/>
          </p:cNvSpPr>
          <p:nvPr>
            <p:ph sz="quarter" idx="15" hasCustomPrompt="1"/>
          </p:nvPr>
        </p:nvSpPr>
        <p:spPr>
          <a:xfrm>
            <a:off x="1309808" y="2703443"/>
            <a:ext cx="9029938" cy="3270320"/>
          </a:xfrm>
        </p:spPr>
        <p:txBody>
          <a:bodyPr/>
          <a:lstStyle/>
          <a:p>
            <a:pPr lvl="0"/>
            <a:r>
              <a:rPr lang="en-US" dirty="0"/>
              <a:t>Click to edit content</a:t>
            </a:r>
          </a:p>
        </p:txBody>
      </p:sp>
      <p:cxnSp>
        <p:nvCxnSpPr>
          <p:cNvPr id="8" name="Straight Connector 7">
            <a:extLst>
              <a:ext uri="{FF2B5EF4-FFF2-40B4-BE49-F238E27FC236}">
                <a16:creationId xmlns:a16="http://schemas.microsoft.com/office/drawing/2014/main" id="{E70F0942-309D-CE43-9855-6A0F3C134887}"/>
              </a:ext>
            </a:extLst>
          </p:cNvPr>
          <p:cNvCxnSpPr>
            <a:cxnSpLocks/>
          </p:cNvCxnSpPr>
          <p:nvPr userDrawn="1"/>
        </p:nvCxnSpPr>
        <p:spPr>
          <a:xfrm flipH="1">
            <a:off x="-49425" y="1087394"/>
            <a:ext cx="1285104"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A80C65C0-3EBC-3741-AA26-9EAD834AFD5C}"/>
              </a:ext>
            </a:extLst>
          </p:cNvPr>
          <p:cNvSpPr>
            <a:spLocks noGrp="1"/>
          </p:cNvSpPr>
          <p:nvPr>
            <p:ph type="dt" sz="half" idx="16"/>
          </p:nvPr>
        </p:nvSpPr>
        <p:spPr/>
        <p:txBody>
          <a:bodyPr/>
          <a:lstStyle/>
          <a:p>
            <a:pPr algn="l"/>
            <a:fld id="{E8A504D4-12FC-E546-8595-799F1C422E11}" type="datetime4">
              <a:rPr lang="en-US" smtClean="0"/>
              <a:pPr algn="l"/>
              <a:t>September 15, 2022</a:t>
            </a:fld>
            <a:endParaRPr lang="en-US" dirty="0"/>
          </a:p>
        </p:txBody>
      </p:sp>
      <p:sp>
        <p:nvSpPr>
          <p:cNvPr id="6" name="Footer Placeholder 5">
            <a:extLst>
              <a:ext uri="{FF2B5EF4-FFF2-40B4-BE49-F238E27FC236}">
                <a16:creationId xmlns:a16="http://schemas.microsoft.com/office/drawing/2014/main" id="{2013BCDE-E096-404F-AF2E-5AA6CE4B3344}"/>
              </a:ext>
            </a:extLst>
          </p:cNvPr>
          <p:cNvSpPr>
            <a:spLocks noGrp="1"/>
          </p:cNvSpPr>
          <p:nvPr>
            <p:ph type="ftr" sz="quarter" idx="17"/>
          </p:nvPr>
        </p:nvSpPr>
        <p:spPr/>
        <p:txBody>
          <a:bodyPr/>
          <a:lstStyle/>
          <a:p>
            <a:endParaRPr lang="en-US" sz="1000" dirty="0"/>
          </a:p>
        </p:txBody>
      </p:sp>
      <p:sp>
        <p:nvSpPr>
          <p:cNvPr id="9" name="Slide Number Placeholder 8">
            <a:extLst>
              <a:ext uri="{FF2B5EF4-FFF2-40B4-BE49-F238E27FC236}">
                <a16:creationId xmlns:a16="http://schemas.microsoft.com/office/drawing/2014/main" id="{FCE63F2D-5CD2-404C-A8BF-0ADDC20EC746}"/>
              </a:ext>
            </a:extLst>
          </p:cNvPr>
          <p:cNvSpPr>
            <a:spLocks noGrp="1"/>
          </p:cNvSpPr>
          <p:nvPr>
            <p:ph type="sldNum" sz="quarter" idx="18"/>
          </p:nvPr>
        </p:nvSpPr>
        <p:spPr/>
        <p:txBody>
          <a:bodyPr/>
          <a:lstStyle/>
          <a:p>
            <a:pPr algn="ctr"/>
            <a:fld id="{B474D2A7-32E0-B840-9DF4-58881E53B73E}" type="slidenum">
              <a:rPr lang="en-US" smtClean="0"/>
              <a:pPr/>
              <a:t>‹#›</a:t>
            </a:fld>
            <a:endParaRPr lang="en-US" dirty="0"/>
          </a:p>
        </p:txBody>
      </p:sp>
    </p:spTree>
    <p:extLst>
      <p:ext uri="{BB962C8B-B14F-4D97-AF65-F5344CB8AC3E}">
        <p14:creationId xmlns:p14="http://schemas.microsoft.com/office/powerpoint/2010/main" val="2050091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04">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0DFCF00-617E-2C48-9DF7-030BC59AE661}"/>
              </a:ext>
            </a:extLst>
          </p:cNvPr>
          <p:cNvSpPr>
            <a:spLocks noGrp="1"/>
          </p:cNvSpPr>
          <p:nvPr>
            <p:ph type="title" hasCustomPrompt="1"/>
          </p:nvPr>
        </p:nvSpPr>
        <p:spPr/>
        <p:txBody>
          <a:bodyPr anchor="ctr"/>
          <a:lstStyle/>
          <a:p>
            <a:r>
              <a:rPr lang="en-US" dirty="0"/>
              <a:t>Click To Edit Title</a:t>
            </a:r>
          </a:p>
        </p:txBody>
      </p:sp>
      <p:sp>
        <p:nvSpPr>
          <p:cNvPr id="4" name="Content Placeholder 3">
            <a:extLst>
              <a:ext uri="{FF2B5EF4-FFF2-40B4-BE49-F238E27FC236}">
                <a16:creationId xmlns:a16="http://schemas.microsoft.com/office/drawing/2014/main" id="{CAC1F788-A7C8-8048-AF30-5A09C6F0B038}"/>
              </a:ext>
            </a:extLst>
          </p:cNvPr>
          <p:cNvSpPr>
            <a:spLocks noGrp="1"/>
          </p:cNvSpPr>
          <p:nvPr>
            <p:ph sz="quarter" idx="15" hasCustomPrompt="1"/>
          </p:nvPr>
        </p:nvSpPr>
        <p:spPr>
          <a:xfrm>
            <a:off x="1309810" y="1657772"/>
            <a:ext cx="5745897" cy="4315992"/>
          </a:xfrm>
        </p:spPr>
        <p:txBody>
          <a:bodyPr/>
          <a:lstStyle/>
          <a:p>
            <a:pPr lvl="0"/>
            <a:r>
              <a:rPr lang="en-US" dirty="0"/>
              <a:t>Click to edit content</a:t>
            </a:r>
          </a:p>
        </p:txBody>
      </p:sp>
      <p:sp>
        <p:nvSpPr>
          <p:cNvPr id="3" name="Text Placeholder 2">
            <a:extLst>
              <a:ext uri="{FF2B5EF4-FFF2-40B4-BE49-F238E27FC236}">
                <a16:creationId xmlns:a16="http://schemas.microsoft.com/office/drawing/2014/main" id="{FF084DF3-472B-2D44-84A7-F5E8FE99F4D1}"/>
              </a:ext>
            </a:extLst>
          </p:cNvPr>
          <p:cNvSpPr>
            <a:spLocks noGrp="1"/>
          </p:cNvSpPr>
          <p:nvPr>
            <p:ph type="body" sz="quarter" idx="16" hasCustomPrompt="1"/>
          </p:nvPr>
        </p:nvSpPr>
        <p:spPr>
          <a:xfrm>
            <a:off x="7398441" y="1670185"/>
            <a:ext cx="2926105" cy="1758815"/>
          </a:xfrm>
          <a:noFill/>
          <a:ln>
            <a:noFill/>
          </a:ln>
        </p:spPr>
        <p:txBody>
          <a:bodyPr>
            <a:spAutoFit/>
          </a:bodyPr>
          <a:lstStyle>
            <a:lvl1pPr>
              <a:defRPr sz="2000" b="0">
                <a:ln>
                  <a:noFill/>
                </a:ln>
                <a:solidFill>
                  <a:schemeClr val="accent3"/>
                </a:solidFill>
              </a:defRPr>
            </a:lvl1pPr>
          </a:lstStyle>
          <a:p>
            <a:pPr lvl="0"/>
            <a:r>
              <a:rPr lang="en-US" dirty="0"/>
              <a:t>This is a callout sample. Click here to edit text. To add a callout to another page, copy/paste this text box.</a:t>
            </a:r>
          </a:p>
        </p:txBody>
      </p:sp>
      <p:cxnSp>
        <p:nvCxnSpPr>
          <p:cNvPr id="14" name="Straight Connector 13">
            <a:extLst>
              <a:ext uri="{FF2B5EF4-FFF2-40B4-BE49-F238E27FC236}">
                <a16:creationId xmlns:a16="http://schemas.microsoft.com/office/drawing/2014/main" id="{BC5CD4A6-D4D5-214C-B793-B71646A3D8FB}"/>
              </a:ext>
            </a:extLst>
          </p:cNvPr>
          <p:cNvCxnSpPr>
            <a:cxnSpLocks/>
          </p:cNvCxnSpPr>
          <p:nvPr userDrawn="1"/>
        </p:nvCxnSpPr>
        <p:spPr>
          <a:xfrm flipH="1">
            <a:off x="-49425" y="1087394"/>
            <a:ext cx="1285104"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F9816910-BF68-C645-BA0E-B392722D1602}"/>
              </a:ext>
            </a:extLst>
          </p:cNvPr>
          <p:cNvSpPr>
            <a:spLocks noGrp="1"/>
          </p:cNvSpPr>
          <p:nvPr>
            <p:ph type="dt" sz="half" idx="17"/>
          </p:nvPr>
        </p:nvSpPr>
        <p:spPr/>
        <p:txBody>
          <a:bodyPr/>
          <a:lstStyle/>
          <a:p>
            <a:pPr algn="l"/>
            <a:fld id="{E8A504D4-12FC-E546-8595-799F1C422E11}" type="datetime4">
              <a:rPr lang="en-US" smtClean="0"/>
              <a:pPr algn="l"/>
              <a:t>September 15, 2022</a:t>
            </a:fld>
            <a:endParaRPr lang="en-US" dirty="0"/>
          </a:p>
        </p:txBody>
      </p:sp>
      <p:sp>
        <p:nvSpPr>
          <p:cNvPr id="7" name="Footer Placeholder 6">
            <a:extLst>
              <a:ext uri="{FF2B5EF4-FFF2-40B4-BE49-F238E27FC236}">
                <a16:creationId xmlns:a16="http://schemas.microsoft.com/office/drawing/2014/main" id="{5A549206-BF5A-234A-BB21-4BBD811A8468}"/>
              </a:ext>
            </a:extLst>
          </p:cNvPr>
          <p:cNvSpPr>
            <a:spLocks noGrp="1"/>
          </p:cNvSpPr>
          <p:nvPr>
            <p:ph type="ftr" sz="quarter" idx="18"/>
          </p:nvPr>
        </p:nvSpPr>
        <p:spPr/>
        <p:txBody>
          <a:bodyPr/>
          <a:lstStyle/>
          <a:p>
            <a:endParaRPr lang="en-US" sz="1000" dirty="0"/>
          </a:p>
        </p:txBody>
      </p:sp>
      <p:sp>
        <p:nvSpPr>
          <p:cNvPr id="9" name="Slide Number Placeholder 8">
            <a:extLst>
              <a:ext uri="{FF2B5EF4-FFF2-40B4-BE49-F238E27FC236}">
                <a16:creationId xmlns:a16="http://schemas.microsoft.com/office/drawing/2014/main" id="{DFBCC76A-7452-524D-9EE7-8CAC4F6D239B}"/>
              </a:ext>
            </a:extLst>
          </p:cNvPr>
          <p:cNvSpPr>
            <a:spLocks noGrp="1"/>
          </p:cNvSpPr>
          <p:nvPr>
            <p:ph type="sldNum" sz="quarter" idx="19"/>
          </p:nvPr>
        </p:nvSpPr>
        <p:spPr/>
        <p:txBody>
          <a:bodyPr/>
          <a:lstStyle/>
          <a:p>
            <a:pPr algn="ctr"/>
            <a:fld id="{B474D2A7-32E0-B840-9DF4-58881E53B73E}" type="slidenum">
              <a:rPr lang="en-US" smtClean="0"/>
              <a:pPr/>
              <a:t>‹#›</a:t>
            </a:fld>
            <a:endParaRPr lang="en-US" dirty="0"/>
          </a:p>
        </p:txBody>
      </p:sp>
    </p:spTree>
    <p:extLst>
      <p:ext uri="{BB962C8B-B14F-4D97-AF65-F5344CB8AC3E}">
        <p14:creationId xmlns:p14="http://schemas.microsoft.com/office/powerpoint/2010/main" val="634355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92FD1-88B5-DC4E-B21E-3E636134544B}"/>
              </a:ext>
            </a:extLst>
          </p:cNvPr>
          <p:cNvSpPr>
            <a:spLocks noGrp="1"/>
          </p:cNvSpPr>
          <p:nvPr>
            <p:ph type="title" hasCustomPrompt="1"/>
          </p:nvPr>
        </p:nvSpPr>
        <p:spPr/>
        <p:txBody>
          <a:bodyPr/>
          <a:lstStyle/>
          <a:p>
            <a:r>
              <a:rPr lang="en-US" dirty="0"/>
              <a:t>Click To Edit Title</a:t>
            </a:r>
          </a:p>
        </p:txBody>
      </p:sp>
      <p:sp>
        <p:nvSpPr>
          <p:cNvPr id="4" name="Date Placeholder 3">
            <a:extLst>
              <a:ext uri="{FF2B5EF4-FFF2-40B4-BE49-F238E27FC236}">
                <a16:creationId xmlns:a16="http://schemas.microsoft.com/office/drawing/2014/main" id="{F8B79AAD-043D-B149-BE06-858566BB0818}"/>
              </a:ext>
            </a:extLst>
          </p:cNvPr>
          <p:cNvSpPr>
            <a:spLocks noGrp="1"/>
          </p:cNvSpPr>
          <p:nvPr>
            <p:ph type="dt" sz="half" idx="10"/>
          </p:nvPr>
        </p:nvSpPr>
        <p:spPr/>
        <p:txBody>
          <a:bodyPr/>
          <a:lstStyle/>
          <a:p>
            <a:pPr algn="l"/>
            <a:fld id="{E8A504D4-12FC-E546-8595-799F1C422E11}" type="datetime4">
              <a:rPr lang="en-US" smtClean="0"/>
              <a:pPr algn="l"/>
              <a:t>September 15, 2022</a:t>
            </a:fld>
            <a:endParaRPr lang="en-US" dirty="0"/>
          </a:p>
        </p:txBody>
      </p:sp>
      <p:sp>
        <p:nvSpPr>
          <p:cNvPr id="5" name="Footer Placeholder 4">
            <a:extLst>
              <a:ext uri="{FF2B5EF4-FFF2-40B4-BE49-F238E27FC236}">
                <a16:creationId xmlns:a16="http://schemas.microsoft.com/office/drawing/2014/main" id="{087A5EA3-6C47-5A44-8662-8E5900FDA3CA}"/>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62647EC2-682A-1943-95E4-57B9D86642CE}"/>
              </a:ext>
            </a:extLst>
          </p:cNvPr>
          <p:cNvSpPr>
            <a:spLocks noGrp="1"/>
          </p:cNvSpPr>
          <p:nvPr>
            <p:ph type="sldNum" sz="quarter" idx="12"/>
          </p:nvPr>
        </p:nvSpPr>
        <p:spPr/>
        <p:txBody>
          <a:bodyPr/>
          <a:lstStyle/>
          <a:p>
            <a:pPr algn="ctr"/>
            <a:fld id="{B474D2A7-32E0-B840-9DF4-58881E53B73E}" type="slidenum">
              <a:rPr lang="en-US" smtClean="0"/>
              <a:pPr/>
              <a:t>‹#›</a:t>
            </a:fld>
            <a:endParaRPr lang="en-US" dirty="0"/>
          </a:p>
        </p:txBody>
      </p:sp>
    </p:spTree>
    <p:extLst>
      <p:ext uri="{BB962C8B-B14F-4D97-AF65-F5344CB8AC3E}">
        <p14:creationId xmlns:p14="http://schemas.microsoft.com/office/powerpoint/2010/main" val="3437169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3D7A02A-420A-3640-86BB-AEAB1861D2CC}"/>
              </a:ext>
            </a:extLst>
          </p:cNvPr>
          <p:cNvSpPr>
            <a:spLocks noGrp="1"/>
          </p:cNvSpPr>
          <p:nvPr>
            <p:ph type="dt" sz="half" idx="10"/>
          </p:nvPr>
        </p:nvSpPr>
        <p:spPr/>
        <p:txBody>
          <a:bodyPr/>
          <a:lstStyle/>
          <a:p>
            <a:pPr algn="l"/>
            <a:fld id="{E8A504D4-12FC-E546-8595-799F1C422E11}" type="datetime4">
              <a:rPr lang="en-US" smtClean="0"/>
              <a:pPr algn="l"/>
              <a:t>September 15, 2022</a:t>
            </a:fld>
            <a:endParaRPr lang="en-US" dirty="0"/>
          </a:p>
        </p:txBody>
      </p:sp>
      <p:sp>
        <p:nvSpPr>
          <p:cNvPr id="4" name="Footer Placeholder 3">
            <a:extLst>
              <a:ext uri="{FF2B5EF4-FFF2-40B4-BE49-F238E27FC236}">
                <a16:creationId xmlns:a16="http://schemas.microsoft.com/office/drawing/2014/main" id="{6396292D-AEDD-1C41-A030-DA9D7FD38A60}"/>
              </a:ext>
            </a:extLst>
          </p:cNvPr>
          <p:cNvSpPr>
            <a:spLocks noGrp="1"/>
          </p:cNvSpPr>
          <p:nvPr>
            <p:ph type="ftr" sz="quarter" idx="11"/>
          </p:nvPr>
        </p:nvSpPr>
        <p:spPr/>
        <p:txBody>
          <a:bodyPr/>
          <a:lstStyle/>
          <a:p>
            <a:endParaRPr lang="en-US" sz="1000" dirty="0"/>
          </a:p>
        </p:txBody>
      </p:sp>
      <p:sp>
        <p:nvSpPr>
          <p:cNvPr id="5" name="Slide Number Placeholder 4">
            <a:extLst>
              <a:ext uri="{FF2B5EF4-FFF2-40B4-BE49-F238E27FC236}">
                <a16:creationId xmlns:a16="http://schemas.microsoft.com/office/drawing/2014/main" id="{FAD26CA5-846D-0E4E-A11F-EDB804BC2F8C}"/>
              </a:ext>
            </a:extLst>
          </p:cNvPr>
          <p:cNvSpPr>
            <a:spLocks noGrp="1"/>
          </p:cNvSpPr>
          <p:nvPr>
            <p:ph type="sldNum" sz="quarter" idx="12"/>
          </p:nvPr>
        </p:nvSpPr>
        <p:spPr/>
        <p:txBody>
          <a:bodyPr/>
          <a:lstStyle/>
          <a:p>
            <a:pPr algn="ctr"/>
            <a:fld id="{B474D2A7-32E0-B840-9DF4-58881E53B73E}" type="slidenum">
              <a:rPr lang="en-US" smtClean="0"/>
              <a:pPr/>
              <a:t>‹#›</a:t>
            </a:fld>
            <a:endParaRPr lang="en-US" dirty="0"/>
          </a:p>
        </p:txBody>
      </p:sp>
    </p:spTree>
    <p:extLst>
      <p:ext uri="{BB962C8B-B14F-4D97-AF65-F5344CB8AC3E}">
        <p14:creationId xmlns:p14="http://schemas.microsoft.com/office/powerpoint/2010/main" val="228582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B25B4-051B-0240-8A45-831B8C0CD5E5}"/>
              </a:ext>
            </a:extLst>
          </p:cNvPr>
          <p:cNvSpPr>
            <a:spLocks noGrp="1"/>
          </p:cNvSpPr>
          <p:nvPr>
            <p:ph type="title" hasCustomPrompt="1"/>
          </p:nvPr>
        </p:nvSpPr>
        <p:spPr>
          <a:xfrm>
            <a:off x="1309816" y="914399"/>
            <a:ext cx="9029938" cy="612499"/>
          </a:xfrm>
        </p:spPr>
        <p:txBody>
          <a:bodyPr anchor="ctr"/>
          <a:lstStyle/>
          <a:p>
            <a:r>
              <a:rPr lang="en-US" dirty="0"/>
              <a:t>Click To Edit Title</a:t>
            </a:r>
          </a:p>
        </p:txBody>
      </p:sp>
      <p:sp>
        <p:nvSpPr>
          <p:cNvPr id="4" name="Content Placeholder 3">
            <a:extLst>
              <a:ext uri="{FF2B5EF4-FFF2-40B4-BE49-F238E27FC236}">
                <a16:creationId xmlns:a16="http://schemas.microsoft.com/office/drawing/2014/main" id="{2093E551-A32D-3F48-9EDE-588002D4A900}"/>
              </a:ext>
            </a:extLst>
          </p:cNvPr>
          <p:cNvSpPr>
            <a:spLocks noGrp="1"/>
          </p:cNvSpPr>
          <p:nvPr>
            <p:ph sz="half" idx="2" hasCustomPrompt="1"/>
          </p:nvPr>
        </p:nvSpPr>
        <p:spPr>
          <a:xfrm>
            <a:off x="5965194" y="1664678"/>
            <a:ext cx="4374560" cy="4349260"/>
          </a:xfrm>
        </p:spPr>
        <p:txBody>
          <a:bodyPr/>
          <a:lstStyle/>
          <a:p>
            <a:pPr lvl="0"/>
            <a:r>
              <a:rPr lang="en-US" dirty="0"/>
              <a:t>Click to edit text or add chart</a:t>
            </a:r>
          </a:p>
        </p:txBody>
      </p:sp>
      <p:sp>
        <p:nvSpPr>
          <p:cNvPr id="10" name="Text Placeholder 9">
            <a:extLst>
              <a:ext uri="{FF2B5EF4-FFF2-40B4-BE49-F238E27FC236}">
                <a16:creationId xmlns:a16="http://schemas.microsoft.com/office/drawing/2014/main" id="{FEA2EA51-6FE7-3B4F-89DC-BC25FA21E243}"/>
              </a:ext>
            </a:extLst>
          </p:cNvPr>
          <p:cNvSpPr>
            <a:spLocks noGrp="1"/>
          </p:cNvSpPr>
          <p:nvPr>
            <p:ph type="body" sz="quarter" idx="13" hasCustomPrompt="1"/>
          </p:nvPr>
        </p:nvSpPr>
        <p:spPr>
          <a:xfrm>
            <a:off x="1309816" y="1665417"/>
            <a:ext cx="4374560" cy="4348033"/>
          </a:xfrm>
        </p:spPr>
        <p:txBody>
          <a:bodyPr/>
          <a:lstStyle/>
          <a:p>
            <a:pPr lvl="0"/>
            <a:r>
              <a:rPr lang="en-US" dirty="0"/>
              <a:t>Click to edit text</a:t>
            </a:r>
          </a:p>
        </p:txBody>
      </p:sp>
      <p:sp>
        <p:nvSpPr>
          <p:cNvPr id="5" name="Date Placeholder 4">
            <a:extLst>
              <a:ext uri="{FF2B5EF4-FFF2-40B4-BE49-F238E27FC236}">
                <a16:creationId xmlns:a16="http://schemas.microsoft.com/office/drawing/2014/main" id="{4933A2CC-48BC-3E49-82C9-BE6E5A361FCD}"/>
              </a:ext>
            </a:extLst>
          </p:cNvPr>
          <p:cNvSpPr>
            <a:spLocks noGrp="1"/>
          </p:cNvSpPr>
          <p:nvPr>
            <p:ph type="dt" sz="half" idx="14"/>
          </p:nvPr>
        </p:nvSpPr>
        <p:spPr/>
        <p:txBody>
          <a:bodyPr/>
          <a:lstStyle/>
          <a:p>
            <a:pPr algn="l"/>
            <a:fld id="{E8A504D4-12FC-E546-8595-799F1C422E11}" type="datetime4">
              <a:rPr lang="en-US" smtClean="0"/>
              <a:pPr algn="l"/>
              <a:t>September 15, 2022</a:t>
            </a:fld>
            <a:endParaRPr lang="en-US" dirty="0"/>
          </a:p>
        </p:txBody>
      </p:sp>
      <p:sp>
        <p:nvSpPr>
          <p:cNvPr id="6" name="Footer Placeholder 5">
            <a:extLst>
              <a:ext uri="{FF2B5EF4-FFF2-40B4-BE49-F238E27FC236}">
                <a16:creationId xmlns:a16="http://schemas.microsoft.com/office/drawing/2014/main" id="{8CA58391-0E26-6F40-8D1A-9475607A3B1D}"/>
              </a:ext>
            </a:extLst>
          </p:cNvPr>
          <p:cNvSpPr>
            <a:spLocks noGrp="1"/>
          </p:cNvSpPr>
          <p:nvPr>
            <p:ph type="ftr" sz="quarter" idx="15"/>
          </p:nvPr>
        </p:nvSpPr>
        <p:spPr/>
        <p:txBody>
          <a:bodyPr/>
          <a:lstStyle/>
          <a:p>
            <a:endParaRPr lang="en-US" sz="1000" dirty="0"/>
          </a:p>
        </p:txBody>
      </p:sp>
      <p:sp>
        <p:nvSpPr>
          <p:cNvPr id="7" name="Slide Number Placeholder 6">
            <a:extLst>
              <a:ext uri="{FF2B5EF4-FFF2-40B4-BE49-F238E27FC236}">
                <a16:creationId xmlns:a16="http://schemas.microsoft.com/office/drawing/2014/main" id="{C357CAA4-F8FB-9042-ABF2-C7200DCC4EA4}"/>
              </a:ext>
            </a:extLst>
          </p:cNvPr>
          <p:cNvSpPr>
            <a:spLocks noGrp="1"/>
          </p:cNvSpPr>
          <p:nvPr>
            <p:ph type="sldNum" sz="quarter" idx="16"/>
          </p:nvPr>
        </p:nvSpPr>
        <p:spPr/>
        <p:txBody>
          <a:bodyPr/>
          <a:lstStyle/>
          <a:p>
            <a:pPr algn="ctr"/>
            <a:fld id="{B474D2A7-32E0-B840-9DF4-58881E53B73E}" type="slidenum">
              <a:rPr lang="en-US" smtClean="0"/>
              <a:pPr/>
              <a:t>‹#›</a:t>
            </a:fld>
            <a:endParaRPr lang="en-US" dirty="0"/>
          </a:p>
        </p:txBody>
      </p:sp>
    </p:spTree>
    <p:extLst>
      <p:ext uri="{BB962C8B-B14F-4D97-AF65-F5344CB8AC3E}">
        <p14:creationId xmlns:p14="http://schemas.microsoft.com/office/powerpoint/2010/main" val="1945921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B25B4-051B-0240-8A45-831B8C0CD5E5}"/>
              </a:ext>
            </a:extLst>
          </p:cNvPr>
          <p:cNvSpPr>
            <a:spLocks noGrp="1"/>
          </p:cNvSpPr>
          <p:nvPr>
            <p:ph type="title" hasCustomPrompt="1"/>
          </p:nvPr>
        </p:nvSpPr>
        <p:spPr>
          <a:xfrm>
            <a:off x="1309816" y="914399"/>
            <a:ext cx="5712307" cy="612500"/>
          </a:xfrm>
        </p:spPr>
        <p:txBody>
          <a:bodyPr anchor="ctr"/>
          <a:lstStyle/>
          <a:p>
            <a:r>
              <a:rPr lang="en-US" dirty="0"/>
              <a:t>Click To Edit Title</a:t>
            </a:r>
          </a:p>
        </p:txBody>
      </p:sp>
      <p:sp>
        <p:nvSpPr>
          <p:cNvPr id="13" name="Picture Placeholder 12">
            <a:extLst>
              <a:ext uri="{FF2B5EF4-FFF2-40B4-BE49-F238E27FC236}">
                <a16:creationId xmlns:a16="http://schemas.microsoft.com/office/drawing/2014/main" id="{E11CC994-16AE-DC40-B79B-D16618CCCD61}"/>
              </a:ext>
            </a:extLst>
          </p:cNvPr>
          <p:cNvSpPr>
            <a:spLocks noGrp="1"/>
          </p:cNvSpPr>
          <p:nvPr>
            <p:ph type="pic" sz="quarter" idx="13" hasCustomPrompt="1"/>
          </p:nvPr>
        </p:nvSpPr>
        <p:spPr>
          <a:xfrm>
            <a:off x="7405816" y="914400"/>
            <a:ext cx="4786184" cy="5943600"/>
          </a:xfrm>
          <a:solidFill>
            <a:schemeClr val="bg1">
              <a:lumMod val="75000"/>
            </a:schemeClr>
          </a:solidFill>
        </p:spPr>
        <p:txBody>
          <a:bodyPr anchor="ctr"/>
          <a:lstStyle>
            <a:lvl1pPr algn="ctr">
              <a:defRPr>
                <a:solidFill>
                  <a:schemeClr val="tx1"/>
                </a:solidFill>
              </a:defRPr>
            </a:lvl1pPr>
          </a:lstStyle>
          <a:p>
            <a:r>
              <a:rPr lang="en-US" dirty="0"/>
              <a:t>Click to insert picture</a:t>
            </a: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15" name="Text Placeholder 14">
            <a:extLst>
              <a:ext uri="{FF2B5EF4-FFF2-40B4-BE49-F238E27FC236}">
                <a16:creationId xmlns:a16="http://schemas.microsoft.com/office/drawing/2014/main" id="{60D7DA0F-2132-754D-B753-B47C2A7FF4D0}"/>
              </a:ext>
            </a:extLst>
          </p:cNvPr>
          <p:cNvSpPr>
            <a:spLocks noGrp="1"/>
          </p:cNvSpPr>
          <p:nvPr>
            <p:ph type="body" sz="quarter" idx="14" hasCustomPrompt="1"/>
          </p:nvPr>
        </p:nvSpPr>
        <p:spPr>
          <a:xfrm>
            <a:off x="1309817" y="1664678"/>
            <a:ext cx="5712306" cy="4142998"/>
          </a:xfrm>
        </p:spPr>
        <p:txBody>
          <a:bodyPr/>
          <a:lstStyle/>
          <a:p>
            <a:pPr lvl="0"/>
            <a:r>
              <a:rPr lang="en-US" dirty="0"/>
              <a:t>Click to edit text</a:t>
            </a:r>
          </a:p>
        </p:txBody>
      </p:sp>
      <p:sp>
        <p:nvSpPr>
          <p:cNvPr id="4" name="Date Placeholder 3">
            <a:extLst>
              <a:ext uri="{FF2B5EF4-FFF2-40B4-BE49-F238E27FC236}">
                <a16:creationId xmlns:a16="http://schemas.microsoft.com/office/drawing/2014/main" id="{A3EBBA66-3CFD-6F4D-93CD-A304F04AF7D5}"/>
              </a:ext>
            </a:extLst>
          </p:cNvPr>
          <p:cNvSpPr>
            <a:spLocks noGrp="1"/>
          </p:cNvSpPr>
          <p:nvPr>
            <p:ph type="dt" sz="half" idx="15"/>
          </p:nvPr>
        </p:nvSpPr>
        <p:spPr/>
        <p:txBody>
          <a:bodyPr/>
          <a:lstStyle/>
          <a:p>
            <a:pPr algn="l"/>
            <a:fld id="{E8A504D4-12FC-E546-8595-799F1C422E11}" type="datetime4">
              <a:rPr lang="en-US" smtClean="0"/>
              <a:pPr algn="l"/>
              <a:t>September 15, 2022</a:t>
            </a:fld>
            <a:endParaRPr lang="en-US" dirty="0"/>
          </a:p>
        </p:txBody>
      </p:sp>
      <p:sp>
        <p:nvSpPr>
          <p:cNvPr id="5" name="Footer Placeholder 4">
            <a:extLst>
              <a:ext uri="{FF2B5EF4-FFF2-40B4-BE49-F238E27FC236}">
                <a16:creationId xmlns:a16="http://schemas.microsoft.com/office/drawing/2014/main" id="{E5FFA479-6C69-914F-B328-DFA290BECEEB}"/>
              </a:ext>
            </a:extLst>
          </p:cNvPr>
          <p:cNvSpPr>
            <a:spLocks noGrp="1"/>
          </p:cNvSpPr>
          <p:nvPr>
            <p:ph type="ftr" sz="quarter" idx="16"/>
          </p:nvPr>
        </p:nvSpPr>
        <p:spPr/>
        <p:txBody>
          <a:bodyPr/>
          <a:lstStyle/>
          <a:p>
            <a:endParaRPr lang="en-US" sz="1000" dirty="0"/>
          </a:p>
        </p:txBody>
      </p:sp>
      <p:sp>
        <p:nvSpPr>
          <p:cNvPr id="6" name="Slide Number Placeholder 5">
            <a:extLst>
              <a:ext uri="{FF2B5EF4-FFF2-40B4-BE49-F238E27FC236}">
                <a16:creationId xmlns:a16="http://schemas.microsoft.com/office/drawing/2014/main" id="{AC93FE46-1DDB-AD4C-BDC3-FAEC034BD447}"/>
              </a:ext>
            </a:extLst>
          </p:cNvPr>
          <p:cNvSpPr>
            <a:spLocks noGrp="1"/>
          </p:cNvSpPr>
          <p:nvPr>
            <p:ph type="sldNum" sz="quarter" idx="17"/>
          </p:nvPr>
        </p:nvSpPr>
        <p:spPr/>
        <p:txBody>
          <a:bodyPr/>
          <a:lstStyle/>
          <a:p>
            <a:pPr algn="ctr"/>
            <a:fld id="{B474D2A7-32E0-B840-9DF4-58881E53B73E}" type="slidenum">
              <a:rPr lang="en-US" smtClean="0"/>
              <a:pPr/>
              <a:t>‹#›</a:t>
            </a:fld>
            <a:endParaRPr lang="en-US" dirty="0"/>
          </a:p>
        </p:txBody>
      </p:sp>
    </p:spTree>
    <p:extLst>
      <p:ext uri="{BB962C8B-B14F-4D97-AF65-F5344CB8AC3E}">
        <p14:creationId xmlns:p14="http://schemas.microsoft.com/office/powerpoint/2010/main" val="1123970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03">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0DFCF00-617E-2C48-9DF7-030BC59AE661}"/>
              </a:ext>
            </a:extLst>
          </p:cNvPr>
          <p:cNvSpPr>
            <a:spLocks noGrp="1"/>
          </p:cNvSpPr>
          <p:nvPr>
            <p:ph type="title" hasCustomPrompt="1"/>
          </p:nvPr>
        </p:nvSpPr>
        <p:spPr/>
        <p:txBody>
          <a:bodyPr anchor="ctr"/>
          <a:lstStyle/>
          <a:p>
            <a:r>
              <a:rPr lang="en-US" dirty="0"/>
              <a:t>Click To Edit Title</a:t>
            </a:r>
          </a:p>
        </p:txBody>
      </p:sp>
      <p:sp>
        <p:nvSpPr>
          <p:cNvPr id="13" name="Text Placeholder 15">
            <a:extLst>
              <a:ext uri="{FF2B5EF4-FFF2-40B4-BE49-F238E27FC236}">
                <a16:creationId xmlns:a16="http://schemas.microsoft.com/office/drawing/2014/main" id="{615CB9B7-3ABB-A542-B3A5-B4212D07BCE0}"/>
              </a:ext>
            </a:extLst>
          </p:cNvPr>
          <p:cNvSpPr>
            <a:spLocks noGrp="1"/>
          </p:cNvSpPr>
          <p:nvPr>
            <p:ph type="body" sz="quarter" idx="14" hasCustomPrompt="1"/>
          </p:nvPr>
        </p:nvSpPr>
        <p:spPr>
          <a:xfrm>
            <a:off x="1309812" y="1687788"/>
            <a:ext cx="9029938" cy="845862"/>
          </a:xfrm>
        </p:spPr>
        <p:txBody>
          <a:bodyPr/>
          <a:lstStyle/>
          <a:p>
            <a:pPr lvl="0"/>
            <a:r>
              <a:rPr lang="en-US" dirty="0"/>
              <a:t>Click to edit text</a:t>
            </a:r>
          </a:p>
        </p:txBody>
      </p:sp>
      <p:sp>
        <p:nvSpPr>
          <p:cNvPr id="4" name="Content Placeholder 3">
            <a:extLst>
              <a:ext uri="{FF2B5EF4-FFF2-40B4-BE49-F238E27FC236}">
                <a16:creationId xmlns:a16="http://schemas.microsoft.com/office/drawing/2014/main" id="{CAC1F788-A7C8-8048-AF30-5A09C6F0B038}"/>
              </a:ext>
            </a:extLst>
          </p:cNvPr>
          <p:cNvSpPr>
            <a:spLocks noGrp="1"/>
          </p:cNvSpPr>
          <p:nvPr>
            <p:ph sz="quarter" idx="15" hasCustomPrompt="1"/>
          </p:nvPr>
        </p:nvSpPr>
        <p:spPr>
          <a:xfrm>
            <a:off x="1309808" y="2703443"/>
            <a:ext cx="9029938" cy="3270320"/>
          </a:xfrm>
        </p:spPr>
        <p:txBody>
          <a:bodyPr/>
          <a:lstStyle/>
          <a:p>
            <a:pPr lvl="0"/>
            <a:r>
              <a:rPr lang="en-US" dirty="0"/>
              <a:t>Click to edit content</a:t>
            </a:r>
          </a:p>
        </p:txBody>
      </p:sp>
      <p:cxnSp>
        <p:nvCxnSpPr>
          <p:cNvPr id="8" name="Straight Connector 7">
            <a:extLst>
              <a:ext uri="{FF2B5EF4-FFF2-40B4-BE49-F238E27FC236}">
                <a16:creationId xmlns:a16="http://schemas.microsoft.com/office/drawing/2014/main" id="{E70F0942-309D-CE43-9855-6A0F3C134887}"/>
              </a:ext>
            </a:extLst>
          </p:cNvPr>
          <p:cNvCxnSpPr>
            <a:cxnSpLocks/>
          </p:cNvCxnSpPr>
          <p:nvPr userDrawn="1"/>
        </p:nvCxnSpPr>
        <p:spPr>
          <a:xfrm flipH="1">
            <a:off x="-49425" y="1087394"/>
            <a:ext cx="1285104"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800289F4-BB57-D842-B897-B7B09F8C280A}"/>
              </a:ext>
            </a:extLst>
          </p:cNvPr>
          <p:cNvSpPr>
            <a:spLocks noGrp="1"/>
          </p:cNvSpPr>
          <p:nvPr>
            <p:ph type="dt" sz="half" idx="16"/>
          </p:nvPr>
        </p:nvSpPr>
        <p:spPr/>
        <p:txBody>
          <a:bodyPr/>
          <a:lstStyle/>
          <a:p>
            <a:pPr algn="l"/>
            <a:fld id="{E8A504D4-12FC-E546-8595-799F1C422E11}" type="datetime4">
              <a:rPr lang="en-US" smtClean="0"/>
              <a:pPr algn="l"/>
              <a:t>September 15, 2022</a:t>
            </a:fld>
            <a:endParaRPr lang="en-US" dirty="0"/>
          </a:p>
        </p:txBody>
      </p:sp>
      <p:sp>
        <p:nvSpPr>
          <p:cNvPr id="6" name="Footer Placeholder 5">
            <a:extLst>
              <a:ext uri="{FF2B5EF4-FFF2-40B4-BE49-F238E27FC236}">
                <a16:creationId xmlns:a16="http://schemas.microsoft.com/office/drawing/2014/main" id="{15424257-CE29-7E41-9C64-72B17CE43E8C}"/>
              </a:ext>
            </a:extLst>
          </p:cNvPr>
          <p:cNvSpPr>
            <a:spLocks noGrp="1"/>
          </p:cNvSpPr>
          <p:nvPr>
            <p:ph type="ftr" sz="quarter" idx="17"/>
          </p:nvPr>
        </p:nvSpPr>
        <p:spPr/>
        <p:txBody>
          <a:bodyPr/>
          <a:lstStyle/>
          <a:p>
            <a:endParaRPr lang="en-US" sz="1000" dirty="0"/>
          </a:p>
        </p:txBody>
      </p:sp>
      <p:sp>
        <p:nvSpPr>
          <p:cNvPr id="9" name="Slide Number Placeholder 8">
            <a:extLst>
              <a:ext uri="{FF2B5EF4-FFF2-40B4-BE49-F238E27FC236}">
                <a16:creationId xmlns:a16="http://schemas.microsoft.com/office/drawing/2014/main" id="{25A09E0D-92BA-654D-A01E-71ED741EDDCE}"/>
              </a:ext>
            </a:extLst>
          </p:cNvPr>
          <p:cNvSpPr>
            <a:spLocks noGrp="1"/>
          </p:cNvSpPr>
          <p:nvPr>
            <p:ph type="sldNum" sz="quarter" idx="18"/>
          </p:nvPr>
        </p:nvSpPr>
        <p:spPr/>
        <p:txBody>
          <a:bodyPr/>
          <a:lstStyle/>
          <a:p>
            <a:pPr algn="ctr"/>
            <a:fld id="{B474D2A7-32E0-B840-9DF4-58881E53B73E}" type="slidenum">
              <a:rPr lang="en-US" smtClean="0"/>
              <a:pPr/>
              <a:t>‹#›</a:t>
            </a:fld>
            <a:endParaRPr lang="en-US" dirty="0"/>
          </a:p>
        </p:txBody>
      </p:sp>
    </p:spTree>
    <p:extLst>
      <p:ext uri="{BB962C8B-B14F-4D97-AF65-F5344CB8AC3E}">
        <p14:creationId xmlns:p14="http://schemas.microsoft.com/office/powerpoint/2010/main" val="2236251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95BE5B-0BC7-324E-AFB3-CE38DF7C6D00}"/>
              </a:ext>
            </a:extLst>
          </p:cNvPr>
          <p:cNvSpPr>
            <a:spLocks noGrp="1"/>
          </p:cNvSpPr>
          <p:nvPr>
            <p:ph type="title"/>
          </p:nvPr>
        </p:nvSpPr>
        <p:spPr>
          <a:xfrm>
            <a:off x="1309816" y="914399"/>
            <a:ext cx="9029938" cy="612500"/>
          </a:xfrm>
          <a:prstGeom prst="rect">
            <a:avLst/>
          </a:prstGeom>
        </p:spPr>
        <p:txBody>
          <a:bodyPr vert="horz" lIns="91440" tIns="45720" rIns="91440" bIns="45720" rtlCol="0" anchor="ctr">
            <a:normAutofit/>
          </a:bodyPr>
          <a:lstStyle/>
          <a:p>
            <a:r>
              <a:rPr lang="en-US" dirty="0"/>
              <a:t>Click To Edit Title</a:t>
            </a:r>
          </a:p>
        </p:txBody>
      </p:sp>
      <p:sp>
        <p:nvSpPr>
          <p:cNvPr id="3" name="Text Placeholder 2">
            <a:extLst>
              <a:ext uri="{FF2B5EF4-FFF2-40B4-BE49-F238E27FC236}">
                <a16:creationId xmlns:a16="http://schemas.microsoft.com/office/drawing/2014/main" id="{C58E00E5-7AF6-BF45-8C31-0FCCA3DFDDA5}"/>
              </a:ext>
            </a:extLst>
          </p:cNvPr>
          <p:cNvSpPr>
            <a:spLocks noGrp="1"/>
          </p:cNvSpPr>
          <p:nvPr>
            <p:ph type="body" idx="1"/>
          </p:nvPr>
        </p:nvSpPr>
        <p:spPr>
          <a:xfrm>
            <a:off x="1309816" y="1664678"/>
            <a:ext cx="9029938" cy="4315992"/>
          </a:xfrm>
          <a:prstGeom prst="rect">
            <a:avLst/>
          </a:prstGeom>
        </p:spPr>
        <p:txBody>
          <a:bodyPr vert="horz" lIns="91440" tIns="45720" rIns="91440" bIns="45720" rtlCol="0">
            <a:normAutofit/>
          </a:bodyPr>
          <a:lstStyle/>
          <a:p>
            <a:pPr lvl="0"/>
            <a:r>
              <a:rPr lang="en-US" dirty="0"/>
              <a:t>Click to edit text</a:t>
            </a:r>
          </a:p>
        </p:txBody>
      </p:sp>
      <p:sp>
        <p:nvSpPr>
          <p:cNvPr id="4" name="Date Placeholder 3">
            <a:extLst>
              <a:ext uri="{FF2B5EF4-FFF2-40B4-BE49-F238E27FC236}">
                <a16:creationId xmlns:a16="http://schemas.microsoft.com/office/drawing/2014/main" id="{DB8BC904-E760-3B42-B79E-D0CBC7BD4D8B}"/>
              </a:ext>
            </a:extLst>
          </p:cNvPr>
          <p:cNvSpPr>
            <a:spLocks noGrp="1"/>
          </p:cNvSpPr>
          <p:nvPr>
            <p:ph type="dt" sz="half" idx="2"/>
          </p:nvPr>
        </p:nvSpPr>
        <p:spPr>
          <a:xfrm>
            <a:off x="1309816" y="6387904"/>
            <a:ext cx="1668162"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pPr algn="l"/>
            <a:fld id="{E8A504D4-12FC-E546-8595-799F1C422E11}" type="datetime4">
              <a:rPr lang="en-US" smtClean="0"/>
              <a:pPr algn="l"/>
              <a:t>September 15, 2022</a:t>
            </a:fld>
            <a:endParaRPr lang="en-US" dirty="0"/>
          </a:p>
        </p:txBody>
      </p:sp>
      <p:sp>
        <p:nvSpPr>
          <p:cNvPr id="6" name="Slide Number Placeholder 5">
            <a:extLst>
              <a:ext uri="{FF2B5EF4-FFF2-40B4-BE49-F238E27FC236}">
                <a16:creationId xmlns:a16="http://schemas.microsoft.com/office/drawing/2014/main" id="{07EC38C8-DCB0-FD4C-BE6A-DE2081C982D1}"/>
              </a:ext>
            </a:extLst>
          </p:cNvPr>
          <p:cNvSpPr>
            <a:spLocks noGrp="1"/>
          </p:cNvSpPr>
          <p:nvPr>
            <p:ph type="sldNum" sz="quarter" idx="4"/>
          </p:nvPr>
        </p:nvSpPr>
        <p:spPr>
          <a:xfrm>
            <a:off x="11495015" y="6387904"/>
            <a:ext cx="413291"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pPr algn="ctr"/>
            <a:fld id="{B474D2A7-32E0-B840-9DF4-58881E53B73E}" type="slidenum">
              <a:rPr lang="en-US" smtClean="0"/>
              <a:pPr/>
              <a:t>‹#›</a:t>
            </a:fld>
            <a:endParaRPr lang="en-US" dirty="0"/>
          </a:p>
        </p:txBody>
      </p:sp>
      <p:sp>
        <p:nvSpPr>
          <p:cNvPr id="7" name="Footer Placeholder 6">
            <a:extLst>
              <a:ext uri="{FF2B5EF4-FFF2-40B4-BE49-F238E27FC236}">
                <a16:creationId xmlns:a16="http://schemas.microsoft.com/office/drawing/2014/main" id="{556B1E39-6087-E442-98D9-7762AA94039F}"/>
              </a:ext>
            </a:extLst>
          </p:cNvPr>
          <p:cNvSpPr>
            <a:spLocks noGrp="1"/>
          </p:cNvSpPr>
          <p:nvPr>
            <p:ph type="ftr" sz="quarter" idx="3"/>
          </p:nvPr>
        </p:nvSpPr>
        <p:spPr>
          <a:xfrm>
            <a:off x="3150339" y="6387904"/>
            <a:ext cx="41148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sz="1000" dirty="0"/>
          </a:p>
        </p:txBody>
      </p:sp>
      <p:sp>
        <p:nvSpPr>
          <p:cNvPr id="8" name="Rectangle 7">
            <a:extLst>
              <a:ext uri="{FF2B5EF4-FFF2-40B4-BE49-F238E27FC236}">
                <a16:creationId xmlns:a16="http://schemas.microsoft.com/office/drawing/2014/main" id="{670FE147-B135-8D4B-8EAD-3CF39A8FDAAE}"/>
              </a:ext>
            </a:extLst>
          </p:cNvPr>
          <p:cNvSpPr/>
          <p:nvPr userDrawn="1"/>
        </p:nvSpPr>
        <p:spPr>
          <a:xfrm>
            <a:off x="7405816" y="0"/>
            <a:ext cx="4786184"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1941D558-EE14-D44D-A031-E5D6B2E40FBC}"/>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10487513" y="230210"/>
            <a:ext cx="1495423" cy="428235"/>
          </a:xfrm>
          <a:prstGeom prst="rect">
            <a:avLst/>
          </a:prstGeom>
        </p:spPr>
      </p:pic>
      <p:cxnSp>
        <p:nvCxnSpPr>
          <p:cNvPr id="10" name="Straight Connector 9">
            <a:extLst>
              <a:ext uri="{FF2B5EF4-FFF2-40B4-BE49-F238E27FC236}">
                <a16:creationId xmlns:a16="http://schemas.microsoft.com/office/drawing/2014/main" id="{39494C05-376A-3C49-870A-9416D8A8E77F}"/>
              </a:ext>
            </a:extLst>
          </p:cNvPr>
          <p:cNvCxnSpPr>
            <a:cxnSpLocks/>
          </p:cNvCxnSpPr>
          <p:nvPr userDrawn="1"/>
        </p:nvCxnSpPr>
        <p:spPr>
          <a:xfrm>
            <a:off x="0" y="460083"/>
            <a:ext cx="1005765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2F21097-B780-BA4B-96B0-E5E425983A44}"/>
              </a:ext>
            </a:extLst>
          </p:cNvPr>
          <p:cNvSpPr/>
          <p:nvPr userDrawn="1"/>
        </p:nvSpPr>
        <p:spPr>
          <a:xfrm>
            <a:off x="10057652" y="319032"/>
            <a:ext cx="282102" cy="282102"/>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8484F2E-6A68-934A-BBBA-5F64CF010593}"/>
              </a:ext>
            </a:extLst>
          </p:cNvPr>
          <p:cNvSpPr/>
          <p:nvPr userDrawn="1"/>
        </p:nvSpPr>
        <p:spPr>
          <a:xfrm>
            <a:off x="822645" y="247389"/>
            <a:ext cx="411056" cy="411056"/>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719925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Lst>
  <p:hf hdr="0" ftr="0"/>
  <p:txStyles>
    <p:titleStyle>
      <a:lvl1pPr algn="l" defTabSz="914400" rtl="0" eaLnBrk="1" latinLnBrk="0" hangingPunct="1">
        <a:lnSpc>
          <a:spcPct val="90000"/>
        </a:lnSpc>
        <a:spcBef>
          <a:spcPct val="0"/>
        </a:spcBef>
        <a:buNone/>
        <a:defRPr sz="2400" kern="1200" spc="0" baseline="0">
          <a:solidFill>
            <a:schemeClr val="tx1"/>
          </a:solidFill>
          <a:latin typeface="+mj-lt"/>
          <a:ea typeface="+mj-ea"/>
          <a:cs typeface="+mj-cs"/>
        </a:defRPr>
      </a:lvl1pPr>
    </p:titleStyle>
    <p:bodyStyle>
      <a:lvl1pPr marL="0" indent="0" algn="l" defTabSz="914400" rtl="0" eaLnBrk="1" latinLnBrk="0" hangingPunct="1">
        <a:lnSpc>
          <a:spcPct val="110000"/>
        </a:lnSpc>
        <a:spcBef>
          <a:spcPts val="12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95BE5B-0BC7-324E-AFB3-CE38DF7C6D00}"/>
              </a:ext>
            </a:extLst>
          </p:cNvPr>
          <p:cNvSpPr>
            <a:spLocks noGrp="1"/>
          </p:cNvSpPr>
          <p:nvPr>
            <p:ph type="title"/>
          </p:nvPr>
        </p:nvSpPr>
        <p:spPr>
          <a:xfrm>
            <a:off x="1309816" y="914399"/>
            <a:ext cx="9029938" cy="612500"/>
          </a:xfrm>
          <a:prstGeom prst="rect">
            <a:avLst/>
          </a:prstGeom>
        </p:spPr>
        <p:txBody>
          <a:bodyPr vert="horz" lIns="91440" tIns="45720" rIns="91440" bIns="45720" rtlCol="0" anchor="ctr">
            <a:normAutofit/>
          </a:bodyPr>
          <a:lstStyle/>
          <a:p>
            <a:r>
              <a:rPr lang="en-US" dirty="0"/>
              <a:t>Click To Edit Title</a:t>
            </a:r>
          </a:p>
        </p:txBody>
      </p:sp>
      <p:sp>
        <p:nvSpPr>
          <p:cNvPr id="3" name="Text Placeholder 2">
            <a:extLst>
              <a:ext uri="{FF2B5EF4-FFF2-40B4-BE49-F238E27FC236}">
                <a16:creationId xmlns:a16="http://schemas.microsoft.com/office/drawing/2014/main" id="{C58E00E5-7AF6-BF45-8C31-0FCCA3DFDDA5}"/>
              </a:ext>
            </a:extLst>
          </p:cNvPr>
          <p:cNvSpPr>
            <a:spLocks noGrp="1"/>
          </p:cNvSpPr>
          <p:nvPr>
            <p:ph type="body" idx="1"/>
          </p:nvPr>
        </p:nvSpPr>
        <p:spPr>
          <a:xfrm>
            <a:off x="1309816" y="1664678"/>
            <a:ext cx="9029938" cy="4315992"/>
          </a:xfrm>
          <a:prstGeom prst="rect">
            <a:avLst/>
          </a:prstGeom>
        </p:spPr>
        <p:txBody>
          <a:bodyPr vert="horz" lIns="91440" tIns="45720" rIns="91440" bIns="45720" rtlCol="0">
            <a:normAutofit/>
          </a:bodyPr>
          <a:lstStyle/>
          <a:p>
            <a:pPr lvl="0"/>
            <a:r>
              <a:rPr lang="en-US" dirty="0"/>
              <a:t>Click to edit text</a:t>
            </a:r>
          </a:p>
        </p:txBody>
      </p:sp>
      <p:sp>
        <p:nvSpPr>
          <p:cNvPr id="4" name="Date Placeholder 3">
            <a:extLst>
              <a:ext uri="{FF2B5EF4-FFF2-40B4-BE49-F238E27FC236}">
                <a16:creationId xmlns:a16="http://schemas.microsoft.com/office/drawing/2014/main" id="{DB8BC904-E760-3B42-B79E-D0CBC7BD4D8B}"/>
              </a:ext>
            </a:extLst>
          </p:cNvPr>
          <p:cNvSpPr>
            <a:spLocks noGrp="1"/>
          </p:cNvSpPr>
          <p:nvPr>
            <p:ph type="dt" sz="half" idx="2"/>
          </p:nvPr>
        </p:nvSpPr>
        <p:spPr>
          <a:xfrm>
            <a:off x="1309816" y="6387904"/>
            <a:ext cx="1668162"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pPr algn="l"/>
            <a:fld id="{E8A504D4-12FC-E546-8595-799F1C422E11}" type="datetime4">
              <a:rPr lang="en-US" smtClean="0"/>
              <a:pPr algn="l"/>
              <a:t>September 15, 2022</a:t>
            </a:fld>
            <a:endParaRPr lang="en-US" dirty="0"/>
          </a:p>
        </p:txBody>
      </p:sp>
      <p:sp>
        <p:nvSpPr>
          <p:cNvPr id="6" name="Slide Number Placeholder 5">
            <a:extLst>
              <a:ext uri="{FF2B5EF4-FFF2-40B4-BE49-F238E27FC236}">
                <a16:creationId xmlns:a16="http://schemas.microsoft.com/office/drawing/2014/main" id="{07EC38C8-DCB0-FD4C-BE6A-DE2081C982D1}"/>
              </a:ext>
            </a:extLst>
          </p:cNvPr>
          <p:cNvSpPr>
            <a:spLocks noGrp="1"/>
          </p:cNvSpPr>
          <p:nvPr>
            <p:ph type="sldNum" sz="quarter" idx="4"/>
          </p:nvPr>
        </p:nvSpPr>
        <p:spPr>
          <a:xfrm>
            <a:off x="11495015" y="6387904"/>
            <a:ext cx="413291"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pPr algn="ctr"/>
            <a:fld id="{B474D2A7-32E0-B840-9DF4-58881E53B73E}" type="slidenum">
              <a:rPr lang="en-US" smtClean="0"/>
              <a:pPr/>
              <a:t>‹#›</a:t>
            </a:fld>
            <a:endParaRPr lang="en-US" dirty="0"/>
          </a:p>
        </p:txBody>
      </p:sp>
      <p:sp>
        <p:nvSpPr>
          <p:cNvPr id="7" name="Footer Placeholder 6">
            <a:extLst>
              <a:ext uri="{FF2B5EF4-FFF2-40B4-BE49-F238E27FC236}">
                <a16:creationId xmlns:a16="http://schemas.microsoft.com/office/drawing/2014/main" id="{556B1E39-6087-E442-98D9-7762AA94039F}"/>
              </a:ext>
            </a:extLst>
          </p:cNvPr>
          <p:cNvSpPr>
            <a:spLocks noGrp="1"/>
          </p:cNvSpPr>
          <p:nvPr>
            <p:ph type="ftr" sz="quarter" idx="3"/>
          </p:nvPr>
        </p:nvSpPr>
        <p:spPr>
          <a:xfrm>
            <a:off x="3145142" y="6387904"/>
            <a:ext cx="41148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sz="1000" dirty="0"/>
          </a:p>
        </p:txBody>
      </p:sp>
      <p:sp>
        <p:nvSpPr>
          <p:cNvPr id="8" name="Rectangle 7">
            <a:extLst>
              <a:ext uri="{FF2B5EF4-FFF2-40B4-BE49-F238E27FC236}">
                <a16:creationId xmlns:a16="http://schemas.microsoft.com/office/drawing/2014/main" id="{670FE147-B135-8D4B-8EAD-3CF39A8FDAAE}"/>
              </a:ext>
            </a:extLst>
          </p:cNvPr>
          <p:cNvSpPr/>
          <p:nvPr userDrawn="1"/>
        </p:nvSpPr>
        <p:spPr>
          <a:xfrm>
            <a:off x="7405816" y="0"/>
            <a:ext cx="4786184"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1941D558-EE14-D44D-A031-E5D6B2E40FBC}"/>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10487513" y="230210"/>
            <a:ext cx="1495423" cy="428235"/>
          </a:xfrm>
          <a:prstGeom prst="rect">
            <a:avLst/>
          </a:prstGeom>
        </p:spPr>
      </p:pic>
      <p:cxnSp>
        <p:nvCxnSpPr>
          <p:cNvPr id="10" name="Straight Connector 9">
            <a:extLst>
              <a:ext uri="{FF2B5EF4-FFF2-40B4-BE49-F238E27FC236}">
                <a16:creationId xmlns:a16="http://schemas.microsoft.com/office/drawing/2014/main" id="{39494C05-376A-3C49-870A-9416D8A8E77F}"/>
              </a:ext>
            </a:extLst>
          </p:cNvPr>
          <p:cNvCxnSpPr>
            <a:cxnSpLocks/>
          </p:cNvCxnSpPr>
          <p:nvPr userDrawn="1"/>
        </p:nvCxnSpPr>
        <p:spPr>
          <a:xfrm>
            <a:off x="0" y="460083"/>
            <a:ext cx="1005765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2F21097-B780-BA4B-96B0-E5E425983A44}"/>
              </a:ext>
            </a:extLst>
          </p:cNvPr>
          <p:cNvSpPr/>
          <p:nvPr userDrawn="1"/>
        </p:nvSpPr>
        <p:spPr>
          <a:xfrm>
            <a:off x="10057652" y="319032"/>
            <a:ext cx="282102" cy="282102"/>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8484F2E-6A68-934A-BBBA-5F64CF010593}"/>
              </a:ext>
            </a:extLst>
          </p:cNvPr>
          <p:cNvSpPr/>
          <p:nvPr userDrawn="1"/>
        </p:nvSpPr>
        <p:spPr>
          <a:xfrm>
            <a:off x="822645" y="247389"/>
            <a:ext cx="411056" cy="411056"/>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119928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Lst>
  <p:hf hdr="0" ftr="0"/>
  <p:txStyles>
    <p:titleStyle>
      <a:lvl1pPr algn="l" defTabSz="914400" rtl="0" eaLnBrk="1" latinLnBrk="0" hangingPunct="1">
        <a:lnSpc>
          <a:spcPct val="90000"/>
        </a:lnSpc>
        <a:spcBef>
          <a:spcPct val="0"/>
        </a:spcBef>
        <a:buNone/>
        <a:defRPr sz="2400" kern="1200" spc="0" baseline="0">
          <a:solidFill>
            <a:schemeClr val="tx1"/>
          </a:solidFill>
          <a:latin typeface="+mj-lt"/>
          <a:ea typeface="+mj-ea"/>
          <a:cs typeface="+mj-cs"/>
        </a:defRPr>
      </a:lvl1pPr>
    </p:titleStyle>
    <p:bodyStyle>
      <a:lvl1pPr marL="0" indent="0" algn="l" defTabSz="914400" rtl="0" eaLnBrk="1" latinLnBrk="0" hangingPunct="1">
        <a:lnSpc>
          <a:spcPct val="110000"/>
        </a:lnSpc>
        <a:spcBef>
          <a:spcPts val="12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95BE5B-0BC7-324E-AFB3-CE38DF7C6D00}"/>
              </a:ext>
            </a:extLst>
          </p:cNvPr>
          <p:cNvSpPr>
            <a:spLocks noGrp="1"/>
          </p:cNvSpPr>
          <p:nvPr>
            <p:ph type="title"/>
          </p:nvPr>
        </p:nvSpPr>
        <p:spPr>
          <a:xfrm>
            <a:off x="1309816" y="914399"/>
            <a:ext cx="9029938" cy="612500"/>
          </a:xfrm>
          <a:prstGeom prst="rect">
            <a:avLst/>
          </a:prstGeom>
        </p:spPr>
        <p:txBody>
          <a:bodyPr vert="horz" lIns="91440" tIns="45720" rIns="91440" bIns="45720" rtlCol="0" anchor="ctr">
            <a:normAutofit/>
          </a:bodyPr>
          <a:lstStyle/>
          <a:p>
            <a:r>
              <a:rPr lang="en-US" dirty="0"/>
              <a:t>Click To Edit Title</a:t>
            </a:r>
          </a:p>
        </p:txBody>
      </p:sp>
      <p:sp>
        <p:nvSpPr>
          <p:cNvPr id="3" name="Text Placeholder 2">
            <a:extLst>
              <a:ext uri="{FF2B5EF4-FFF2-40B4-BE49-F238E27FC236}">
                <a16:creationId xmlns:a16="http://schemas.microsoft.com/office/drawing/2014/main" id="{C58E00E5-7AF6-BF45-8C31-0FCCA3DFDDA5}"/>
              </a:ext>
            </a:extLst>
          </p:cNvPr>
          <p:cNvSpPr>
            <a:spLocks noGrp="1"/>
          </p:cNvSpPr>
          <p:nvPr>
            <p:ph type="body" idx="1"/>
          </p:nvPr>
        </p:nvSpPr>
        <p:spPr>
          <a:xfrm>
            <a:off x="1309816" y="1664678"/>
            <a:ext cx="9029938" cy="4315992"/>
          </a:xfrm>
          <a:prstGeom prst="rect">
            <a:avLst/>
          </a:prstGeom>
        </p:spPr>
        <p:txBody>
          <a:bodyPr vert="horz" lIns="91440" tIns="45720" rIns="91440" bIns="45720" rtlCol="0">
            <a:normAutofit/>
          </a:bodyPr>
          <a:lstStyle/>
          <a:p>
            <a:pPr lvl="0"/>
            <a:r>
              <a:rPr lang="en-US" dirty="0"/>
              <a:t>Click to edit text</a:t>
            </a:r>
          </a:p>
        </p:txBody>
      </p:sp>
      <p:sp>
        <p:nvSpPr>
          <p:cNvPr id="4" name="Date Placeholder 3">
            <a:extLst>
              <a:ext uri="{FF2B5EF4-FFF2-40B4-BE49-F238E27FC236}">
                <a16:creationId xmlns:a16="http://schemas.microsoft.com/office/drawing/2014/main" id="{DB8BC904-E760-3B42-B79E-D0CBC7BD4D8B}"/>
              </a:ext>
            </a:extLst>
          </p:cNvPr>
          <p:cNvSpPr>
            <a:spLocks noGrp="1"/>
          </p:cNvSpPr>
          <p:nvPr>
            <p:ph type="dt" sz="half" idx="2"/>
          </p:nvPr>
        </p:nvSpPr>
        <p:spPr>
          <a:xfrm>
            <a:off x="1309816" y="6387904"/>
            <a:ext cx="1668162"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pPr algn="l"/>
            <a:fld id="{E8A504D4-12FC-E546-8595-799F1C422E11}" type="datetime4">
              <a:rPr lang="en-US" smtClean="0"/>
              <a:pPr algn="l"/>
              <a:t>September 15, 2022</a:t>
            </a:fld>
            <a:endParaRPr lang="en-US" dirty="0"/>
          </a:p>
        </p:txBody>
      </p:sp>
      <p:sp>
        <p:nvSpPr>
          <p:cNvPr id="6" name="Slide Number Placeholder 5">
            <a:extLst>
              <a:ext uri="{FF2B5EF4-FFF2-40B4-BE49-F238E27FC236}">
                <a16:creationId xmlns:a16="http://schemas.microsoft.com/office/drawing/2014/main" id="{07EC38C8-DCB0-FD4C-BE6A-DE2081C982D1}"/>
              </a:ext>
            </a:extLst>
          </p:cNvPr>
          <p:cNvSpPr>
            <a:spLocks noGrp="1"/>
          </p:cNvSpPr>
          <p:nvPr>
            <p:ph type="sldNum" sz="quarter" idx="4"/>
          </p:nvPr>
        </p:nvSpPr>
        <p:spPr>
          <a:xfrm>
            <a:off x="11495014" y="6387904"/>
            <a:ext cx="413291"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pPr algn="ctr"/>
            <a:fld id="{B474D2A7-32E0-B840-9DF4-58881E53B73E}" type="slidenum">
              <a:rPr lang="en-US" smtClean="0"/>
              <a:pPr/>
              <a:t>‹#›</a:t>
            </a:fld>
            <a:endParaRPr lang="en-US" dirty="0"/>
          </a:p>
        </p:txBody>
      </p:sp>
      <p:sp>
        <p:nvSpPr>
          <p:cNvPr id="7" name="Footer Placeholder 6">
            <a:extLst>
              <a:ext uri="{FF2B5EF4-FFF2-40B4-BE49-F238E27FC236}">
                <a16:creationId xmlns:a16="http://schemas.microsoft.com/office/drawing/2014/main" id="{556B1E39-6087-E442-98D9-7762AA94039F}"/>
              </a:ext>
            </a:extLst>
          </p:cNvPr>
          <p:cNvSpPr>
            <a:spLocks noGrp="1"/>
          </p:cNvSpPr>
          <p:nvPr>
            <p:ph type="ftr" sz="quarter" idx="3"/>
          </p:nvPr>
        </p:nvSpPr>
        <p:spPr>
          <a:xfrm>
            <a:off x="3150816" y="6387904"/>
            <a:ext cx="41148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sz="1000" dirty="0"/>
          </a:p>
        </p:txBody>
      </p:sp>
      <p:sp>
        <p:nvSpPr>
          <p:cNvPr id="8" name="Rectangle 7">
            <a:extLst>
              <a:ext uri="{FF2B5EF4-FFF2-40B4-BE49-F238E27FC236}">
                <a16:creationId xmlns:a16="http://schemas.microsoft.com/office/drawing/2014/main" id="{670FE147-B135-8D4B-8EAD-3CF39A8FDAAE}"/>
              </a:ext>
            </a:extLst>
          </p:cNvPr>
          <p:cNvSpPr/>
          <p:nvPr userDrawn="1"/>
        </p:nvSpPr>
        <p:spPr>
          <a:xfrm>
            <a:off x="7405816" y="0"/>
            <a:ext cx="4786184"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1941D558-EE14-D44D-A031-E5D6B2E40FBC}"/>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10487513" y="230210"/>
            <a:ext cx="1495423" cy="428235"/>
          </a:xfrm>
          <a:prstGeom prst="rect">
            <a:avLst/>
          </a:prstGeom>
        </p:spPr>
      </p:pic>
      <p:cxnSp>
        <p:nvCxnSpPr>
          <p:cNvPr id="10" name="Straight Connector 9">
            <a:extLst>
              <a:ext uri="{FF2B5EF4-FFF2-40B4-BE49-F238E27FC236}">
                <a16:creationId xmlns:a16="http://schemas.microsoft.com/office/drawing/2014/main" id="{39494C05-376A-3C49-870A-9416D8A8E77F}"/>
              </a:ext>
            </a:extLst>
          </p:cNvPr>
          <p:cNvCxnSpPr>
            <a:cxnSpLocks/>
          </p:cNvCxnSpPr>
          <p:nvPr userDrawn="1"/>
        </p:nvCxnSpPr>
        <p:spPr>
          <a:xfrm>
            <a:off x="0" y="460083"/>
            <a:ext cx="1005765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2F21097-B780-BA4B-96B0-E5E425983A44}"/>
              </a:ext>
            </a:extLst>
          </p:cNvPr>
          <p:cNvSpPr/>
          <p:nvPr userDrawn="1"/>
        </p:nvSpPr>
        <p:spPr>
          <a:xfrm>
            <a:off x="10057652" y="319032"/>
            <a:ext cx="282102" cy="282102"/>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8484F2E-6A68-934A-BBBA-5F64CF010593}"/>
              </a:ext>
            </a:extLst>
          </p:cNvPr>
          <p:cNvSpPr/>
          <p:nvPr userDrawn="1"/>
        </p:nvSpPr>
        <p:spPr>
          <a:xfrm>
            <a:off x="822645" y="247389"/>
            <a:ext cx="411056" cy="411056"/>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108116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Lst>
  <p:hf hdr="0" ftr="0"/>
  <p:txStyles>
    <p:titleStyle>
      <a:lvl1pPr algn="l" defTabSz="914400" rtl="0" eaLnBrk="1" latinLnBrk="0" hangingPunct="1">
        <a:lnSpc>
          <a:spcPct val="90000"/>
        </a:lnSpc>
        <a:spcBef>
          <a:spcPct val="0"/>
        </a:spcBef>
        <a:buNone/>
        <a:defRPr sz="2400" kern="1200" spc="0" baseline="0">
          <a:solidFill>
            <a:schemeClr val="tx1"/>
          </a:solidFill>
          <a:latin typeface="+mj-lt"/>
          <a:ea typeface="+mj-ea"/>
          <a:cs typeface="+mj-cs"/>
        </a:defRPr>
      </a:lvl1pPr>
    </p:titleStyle>
    <p:bodyStyle>
      <a:lvl1pPr marL="0" indent="0" algn="l" defTabSz="914400" rtl="0" eaLnBrk="1" latinLnBrk="0" hangingPunct="1">
        <a:lnSpc>
          <a:spcPct val="110000"/>
        </a:lnSpc>
        <a:spcBef>
          <a:spcPts val="12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482AB-D11B-696C-8676-DB45429F4CC0}"/>
              </a:ext>
            </a:extLst>
          </p:cNvPr>
          <p:cNvSpPr>
            <a:spLocks noGrp="1"/>
          </p:cNvSpPr>
          <p:nvPr>
            <p:ph type="title"/>
          </p:nvPr>
        </p:nvSpPr>
        <p:spPr>
          <a:xfrm>
            <a:off x="1417393" y="2365695"/>
            <a:ext cx="9029938" cy="3724712"/>
          </a:xfrm>
        </p:spPr>
        <p:txBody>
          <a:bodyPr>
            <a:normAutofit/>
          </a:bodyPr>
          <a:lstStyle/>
          <a:p>
            <a:r>
              <a:rPr lang="en-US" sz="4400" dirty="0"/>
              <a:t>Overview of MARTA’s New Fare System Project</a:t>
            </a:r>
            <a:br>
              <a:rPr lang="en-US" dirty="0"/>
            </a:br>
            <a:br>
              <a:rPr lang="en-US" dirty="0"/>
            </a:br>
            <a:br>
              <a:rPr lang="en-US" dirty="0"/>
            </a:br>
            <a:r>
              <a:rPr lang="en-US" sz="2800" dirty="0"/>
              <a:t>MARTA Riders’ Advisory Council</a:t>
            </a:r>
            <a:br>
              <a:rPr lang="en-US" sz="2800" dirty="0"/>
            </a:br>
            <a:r>
              <a:rPr lang="en-US" sz="2800" dirty="0">
                <a:latin typeface="+mn-lt"/>
              </a:rPr>
              <a:t>September 7, 2022</a:t>
            </a:r>
            <a:endParaRPr lang="en-US" dirty="0">
              <a:latin typeface="+mn-lt"/>
            </a:endParaRPr>
          </a:p>
        </p:txBody>
      </p:sp>
      <p:sp>
        <p:nvSpPr>
          <p:cNvPr id="4" name="Slide Number Placeholder 3">
            <a:extLst>
              <a:ext uri="{FF2B5EF4-FFF2-40B4-BE49-F238E27FC236}">
                <a16:creationId xmlns:a16="http://schemas.microsoft.com/office/drawing/2014/main" id="{A11BA087-4285-92F6-CC3C-7CFDDB3D2052}"/>
              </a:ext>
            </a:extLst>
          </p:cNvPr>
          <p:cNvSpPr>
            <a:spLocks noGrp="1"/>
          </p:cNvSpPr>
          <p:nvPr>
            <p:ph type="sldNum" sz="quarter" idx="12"/>
          </p:nvPr>
        </p:nvSpPr>
        <p:spPr/>
        <p:txBody>
          <a:bodyPr/>
          <a:lstStyle/>
          <a:p>
            <a:pPr algn="ctr"/>
            <a:fld id="{B474D2A7-32E0-B840-9DF4-58881E53B73E}" type="slidenum">
              <a:rPr lang="en-US" smtClean="0"/>
              <a:pPr algn="ctr"/>
              <a:t>1</a:t>
            </a:fld>
            <a:endParaRPr lang="en-US" dirty="0"/>
          </a:p>
        </p:txBody>
      </p:sp>
    </p:spTree>
    <p:extLst>
      <p:ext uri="{BB962C8B-B14F-4D97-AF65-F5344CB8AC3E}">
        <p14:creationId xmlns:p14="http://schemas.microsoft.com/office/powerpoint/2010/main" val="2699158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7665B-ED7A-420B-92BD-C43E74054C23}"/>
              </a:ext>
            </a:extLst>
          </p:cNvPr>
          <p:cNvSpPr>
            <a:spLocks noGrp="1"/>
          </p:cNvSpPr>
          <p:nvPr>
            <p:ph type="title"/>
          </p:nvPr>
        </p:nvSpPr>
        <p:spPr/>
        <p:txBody>
          <a:bodyPr/>
          <a:lstStyle/>
          <a:p>
            <a:r>
              <a:rPr lang="en-US" dirty="0"/>
              <a:t>New Hardware</a:t>
            </a:r>
          </a:p>
        </p:txBody>
      </p:sp>
      <p:sp>
        <p:nvSpPr>
          <p:cNvPr id="3" name="Content Placeholder 2">
            <a:extLst>
              <a:ext uri="{FF2B5EF4-FFF2-40B4-BE49-F238E27FC236}">
                <a16:creationId xmlns:a16="http://schemas.microsoft.com/office/drawing/2014/main" id="{FA53460C-76D9-4C61-9C99-7633CEFB7265}"/>
              </a:ext>
            </a:extLst>
          </p:cNvPr>
          <p:cNvSpPr>
            <a:spLocks noGrp="1"/>
          </p:cNvSpPr>
          <p:nvPr>
            <p:ph sz="quarter" idx="15"/>
          </p:nvPr>
        </p:nvSpPr>
        <p:spPr/>
        <p:txBody>
          <a:bodyPr/>
          <a:lstStyle/>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Enhanced Ticket Vending Machines that allow cash patrons to add value to their accounts, in the same way as the retail outlet, on both cards and mobile devices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New, faster processing fareboxes, that process all ticket/pass/device types and still allow cash payments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New, more secure, and reliable fare gates</a:t>
            </a:r>
            <a:endParaRPr lang="en-US" sz="1800" dirty="0">
              <a:effectLst/>
              <a:latin typeface="Calibri" panose="020F0502020204030204" pitchFamily="34" charset="0"/>
              <a:ea typeface="Calibri" panose="020F0502020204030204" pitchFamily="34" charset="0"/>
            </a:endParaRPr>
          </a:p>
          <a:p>
            <a:endParaRPr lang="en-US" dirty="0"/>
          </a:p>
        </p:txBody>
      </p:sp>
      <p:sp>
        <p:nvSpPr>
          <p:cNvPr id="5" name="Date Placeholder 4">
            <a:extLst>
              <a:ext uri="{FF2B5EF4-FFF2-40B4-BE49-F238E27FC236}">
                <a16:creationId xmlns:a16="http://schemas.microsoft.com/office/drawing/2014/main" id="{7FF65A44-9152-46FF-A2AC-483C26D1B473}"/>
              </a:ext>
            </a:extLst>
          </p:cNvPr>
          <p:cNvSpPr>
            <a:spLocks noGrp="1"/>
          </p:cNvSpPr>
          <p:nvPr>
            <p:ph type="dt" sz="half" idx="17"/>
          </p:nvPr>
        </p:nvSpPr>
        <p:spPr/>
        <p:txBody>
          <a:bodyPr/>
          <a:lstStyle/>
          <a:p>
            <a:pPr algn="l"/>
            <a:fld id="{E8A504D4-12FC-E546-8595-799F1C422E11}" type="datetime4">
              <a:rPr lang="en-US" smtClean="0"/>
              <a:pPr algn="l"/>
              <a:t>September 15, 2022</a:t>
            </a:fld>
            <a:endParaRPr lang="en-US" dirty="0"/>
          </a:p>
        </p:txBody>
      </p:sp>
      <p:sp>
        <p:nvSpPr>
          <p:cNvPr id="6" name="Slide Number Placeholder 5">
            <a:extLst>
              <a:ext uri="{FF2B5EF4-FFF2-40B4-BE49-F238E27FC236}">
                <a16:creationId xmlns:a16="http://schemas.microsoft.com/office/drawing/2014/main" id="{0642EE91-5036-413B-81CB-386B23F06BDD}"/>
              </a:ext>
            </a:extLst>
          </p:cNvPr>
          <p:cNvSpPr>
            <a:spLocks noGrp="1"/>
          </p:cNvSpPr>
          <p:nvPr>
            <p:ph type="sldNum" sz="quarter" idx="19"/>
          </p:nvPr>
        </p:nvSpPr>
        <p:spPr/>
        <p:txBody>
          <a:bodyPr/>
          <a:lstStyle/>
          <a:p>
            <a:pPr algn="ctr"/>
            <a:fld id="{B474D2A7-32E0-B840-9DF4-58881E53B73E}" type="slidenum">
              <a:rPr lang="en-US" smtClean="0"/>
              <a:pPr algn="ctr"/>
              <a:t>10</a:t>
            </a:fld>
            <a:endParaRPr lang="en-US" dirty="0"/>
          </a:p>
        </p:txBody>
      </p:sp>
    </p:spTree>
    <p:extLst>
      <p:ext uri="{BB962C8B-B14F-4D97-AF65-F5344CB8AC3E}">
        <p14:creationId xmlns:p14="http://schemas.microsoft.com/office/powerpoint/2010/main" val="1605208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482AB-D11B-696C-8676-DB45429F4CC0}"/>
              </a:ext>
            </a:extLst>
          </p:cNvPr>
          <p:cNvSpPr>
            <a:spLocks noGrp="1"/>
          </p:cNvSpPr>
          <p:nvPr>
            <p:ph type="title"/>
          </p:nvPr>
        </p:nvSpPr>
        <p:spPr>
          <a:xfrm>
            <a:off x="1417393" y="2365695"/>
            <a:ext cx="9029938" cy="3724712"/>
          </a:xfrm>
        </p:spPr>
        <p:txBody>
          <a:bodyPr>
            <a:normAutofit/>
          </a:bodyPr>
          <a:lstStyle/>
          <a:p>
            <a:r>
              <a:rPr lang="en-US" sz="4400" dirty="0"/>
              <a:t>Thank You!</a:t>
            </a:r>
            <a:br>
              <a:rPr lang="en-US" dirty="0"/>
            </a:br>
            <a:br>
              <a:rPr lang="en-US" dirty="0"/>
            </a:br>
            <a:br>
              <a:rPr lang="en-US" dirty="0"/>
            </a:br>
            <a:r>
              <a:rPr lang="en-US" sz="2800" dirty="0"/>
              <a:t>MARTA Riders’ Advisory Council</a:t>
            </a:r>
            <a:br>
              <a:rPr lang="en-US" sz="2800" dirty="0"/>
            </a:br>
            <a:r>
              <a:rPr lang="en-US" sz="2800" dirty="0">
                <a:latin typeface="+mn-lt"/>
              </a:rPr>
              <a:t>September 7, 2022</a:t>
            </a:r>
            <a:endParaRPr lang="en-US" dirty="0">
              <a:latin typeface="+mn-lt"/>
            </a:endParaRPr>
          </a:p>
        </p:txBody>
      </p:sp>
      <p:sp>
        <p:nvSpPr>
          <p:cNvPr id="4" name="Slide Number Placeholder 3">
            <a:extLst>
              <a:ext uri="{FF2B5EF4-FFF2-40B4-BE49-F238E27FC236}">
                <a16:creationId xmlns:a16="http://schemas.microsoft.com/office/drawing/2014/main" id="{A11BA087-4285-92F6-CC3C-7CFDDB3D2052}"/>
              </a:ext>
            </a:extLst>
          </p:cNvPr>
          <p:cNvSpPr>
            <a:spLocks noGrp="1"/>
          </p:cNvSpPr>
          <p:nvPr>
            <p:ph type="sldNum" sz="quarter" idx="12"/>
          </p:nvPr>
        </p:nvSpPr>
        <p:spPr/>
        <p:txBody>
          <a:bodyPr/>
          <a:lstStyle/>
          <a:p>
            <a:pPr algn="ctr"/>
            <a:fld id="{B474D2A7-32E0-B840-9DF4-58881E53B73E}" type="slidenum">
              <a:rPr lang="en-US" smtClean="0"/>
              <a:pPr algn="ctr"/>
              <a:t>11</a:t>
            </a:fld>
            <a:endParaRPr lang="en-US" dirty="0"/>
          </a:p>
        </p:txBody>
      </p:sp>
    </p:spTree>
    <p:extLst>
      <p:ext uri="{BB962C8B-B14F-4D97-AF65-F5344CB8AC3E}">
        <p14:creationId xmlns:p14="http://schemas.microsoft.com/office/powerpoint/2010/main" val="2386243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7D9AD-02CB-4E12-B65F-D4EC5960AB1B}"/>
              </a:ext>
            </a:extLst>
          </p:cNvPr>
          <p:cNvSpPr>
            <a:spLocks noGrp="1"/>
          </p:cNvSpPr>
          <p:nvPr>
            <p:ph type="title"/>
          </p:nvPr>
        </p:nvSpPr>
        <p:spPr/>
        <p:txBody>
          <a:bodyPr/>
          <a:lstStyle/>
          <a:p>
            <a:r>
              <a:rPr lang="en-US" dirty="0"/>
              <a:t>What is Automated Fare Collection (AFC)?</a:t>
            </a:r>
          </a:p>
        </p:txBody>
      </p:sp>
      <p:sp>
        <p:nvSpPr>
          <p:cNvPr id="3" name="Date Placeholder 2">
            <a:extLst>
              <a:ext uri="{FF2B5EF4-FFF2-40B4-BE49-F238E27FC236}">
                <a16:creationId xmlns:a16="http://schemas.microsoft.com/office/drawing/2014/main" id="{E84B8BA0-158E-4AFB-8873-DBBE4DB17934}"/>
              </a:ext>
            </a:extLst>
          </p:cNvPr>
          <p:cNvSpPr>
            <a:spLocks noGrp="1"/>
          </p:cNvSpPr>
          <p:nvPr>
            <p:ph type="dt" sz="half" idx="16"/>
          </p:nvPr>
        </p:nvSpPr>
        <p:spPr/>
        <p:txBody>
          <a:bodyPr/>
          <a:lstStyle/>
          <a:p>
            <a:pPr algn="l"/>
            <a:fld id="{E8A504D4-12FC-E546-8595-799F1C422E11}" type="datetime4">
              <a:rPr lang="en-US" smtClean="0"/>
              <a:pPr algn="l"/>
              <a:t>September 15, 2022</a:t>
            </a:fld>
            <a:endParaRPr lang="en-US" dirty="0"/>
          </a:p>
        </p:txBody>
      </p:sp>
      <p:sp>
        <p:nvSpPr>
          <p:cNvPr id="4" name="Slide Number Placeholder 3">
            <a:extLst>
              <a:ext uri="{FF2B5EF4-FFF2-40B4-BE49-F238E27FC236}">
                <a16:creationId xmlns:a16="http://schemas.microsoft.com/office/drawing/2014/main" id="{E012BD18-428D-4753-8083-C8862B607E8A}"/>
              </a:ext>
            </a:extLst>
          </p:cNvPr>
          <p:cNvSpPr>
            <a:spLocks noGrp="1"/>
          </p:cNvSpPr>
          <p:nvPr>
            <p:ph type="sldNum" sz="quarter" idx="18"/>
          </p:nvPr>
        </p:nvSpPr>
        <p:spPr/>
        <p:txBody>
          <a:bodyPr/>
          <a:lstStyle/>
          <a:p>
            <a:pPr algn="ctr"/>
            <a:fld id="{B474D2A7-32E0-B840-9DF4-58881E53B73E}" type="slidenum">
              <a:rPr lang="en-US" smtClean="0"/>
              <a:pPr algn="ctr"/>
              <a:t>2</a:t>
            </a:fld>
            <a:endParaRPr lang="en-US" dirty="0"/>
          </a:p>
        </p:txBody>
      </p:sp>
      <p:pic>
        <p:nvPicPr>
          <p:cNvPr id="7" name="Picture 3">
            <a:extLst>
              <a:ext uri="{FF2B5EF4-FFF2-40B4-BE49-F238E27FC236}">
                <a16:creationId xmlns:a16="http://schemas.microsoft.com/office/drawing/2014/main" id="{09D68A81-0F32-49D2-B68E-5658BF6E6C69}"/>
              </a:ext>
            </a:extLst>
          </p:cNvPr>
          <p:cNvPicPr>
            <a:picLocks noGrp="1" noChangeAspect="1"/>
          </p:cNvPicPr>
          <p:nvPr>
            <p:ph sz="quarter" idx="15"/>
          </p:nvPr>
        </p:nvPicPr>
        <p:blipFill>
          <a:blip r:embed="rId2"/>
          <a:stretch>
            <a:fillRect/>
          </a:stretch>
        </p:blipFill>
        <p:spPr>
          <a:xfrm>
            <a:off x="1309816" y="1647826"/>
            <a:ext cx="5746856" cy="4295775"/>
          </a:xfrm>
          <a:prstGeom prst="rect">
            <a:avLst/>
          </a:prstGeom>
        </p:spPr>
      </p:pic>
      <p:sp>
        <p:nvSpPr>
          <p:cNvPr id="8" name="TextBox 7">
            <a:extLst>
              <a:ext uri="{FF2B5EF4-FFF2-40B4-BE49-F238E27FC236}">
                <a16:creationId xmlns:a16="http://schemas.microsoft.com/office/drawing/2014/main" id="{8E2E7DAE-AE8E-43CC-A211-1DC6A42FDB05}"/>
              </a:ext>
            </a:extLst>
          </p:cNvPr>
          <p:cNvSpPr txBox="1"/>
          <p:nvPr/>
        </p:nvSpPr>
        <p:spPr>
          <a:xfrm>
            <a:off x="7248088" y="1647826"/>
            <a:ext cx="4353886" cy="5078313"/>
          </a:xfrm>
          <a:prstGeom prst="rect">
            <a:avLst/>
          </a:prstGeom>
          <a:noFill/>
        </p:spPr>
        <p:txBody>
          <a:bodyPr wrap="square" rtlCol="0">
            <a:spAutoFit/>
          </a:bodyPr>
          <a:lstStyle/>
          <a:p>
            <a:r>
              <a:rPr lang="en-US" dirty="0">
                <a:latin typeface="+mj-lt"/>
              </a:rPr>
              <a:t>The current AFC System is called Breeze!</a:t>
            </a:r>
          </a:p>
          <a:p>
            <a:endParaRPr lang="en-US" dirty="0"/>
          </a:p>
          <a:p>
            <a:r>
              <a:rPr lang="en-US" dirty="0"/>
              <a:t>The system entails all things Breeze. From components that are customer-facing:</a:t>
            </a:r>
          </a:p>
          <a:p>
            <a:pPr marL="742950" lvl="1" indent="-285750">
              <a:buFont typeface="Arial" panose="020B0604020202020204" pitchFamily="34" charset="0"/>
              <a:buChar char="•"/>
            </a:pPr>
            <a:r>
              <a:rPr lang="en-US" dirty="0"/>
              <a:t>Ticket vending machines (TVMs)</a:t>
            </a:r>
          </a:p>
          <a:p>
            <a:pPr marL="742950" lvl="1" indent="-285750">
              <a:buFont typeface="Arial" panose="020B0604020202020204" pitchFamily="34" charset="0"/>
              <a:buChar char="•"/>
            </a:pPr>
            <a:r>
              <a:rPr lang="en-US" dirty="0"/>
              <a:t>Breeze Cards and Tickets</a:t>
            </a:r>
          </a:p>
          <a:p>
            <a:pPr marL="742950" lvl="1" indent="-285750">
              <a:buFont typeface="Arial" panose="020B0604020202020204" pitchFamily="34" charset="0"/>
              <a:buChar char="•"/>
            </a:pPr>
            <a:r>
              <a:rPr lang="en-US" dirty="0"/>
              <a:t>Faregates</a:t>
            </a:r>
          </a:p>
          <a:p>
            <a:pPr marL="742950" lvl="1" indent="-285750">
              <a:buFont typeface="Arial" panose="020B0604020202020204" pitchFamily="34" charset="0"/>
              <a:buChar char="•"/>
            </a:pPr>
            <a:r>
              <a:rPr lang="en-US" dirty="0"/>
              <a:t>Fareboxes</a:t>
            </a:r>
          </a:p>
          <a:p>
            <a:pPr marL="742950" lvl="1" indent="-285750">
              <a:buFont typeface="Arial" panose="020B0604020202020204" pitchFamily="34" charset="0"/>
              <a:buChar char="•"/>
            </a:pPr>
            <a:r>
              <a:rPr lang="en-US" dirty="0"/>
              <a:t>Breeze website</a:t>
            </a:r>
          </a:p>
          <a:p>
            <a:pPr marL="742950" lvl="1" indent="-285750">
              <a:buFont typeface="Arial" panose="020B0604020202020204" pitchFamily="34" charset="0"/>
              <a:buChar char="•"/>
            </a:pPr>
            <a:r>
              <a:rPr lang="en-US" dirty="0"/>
              <a:t>Breeze mobile</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And components not so customer-facing:</a:t>
            </a:r>
          </a:p>
          <a:p>
            <a:pPr marL="742950" lvl="1" indent="-285750">
              <a:buFont typeface="Arial" panose="020B0604020202020204" pitchFamily="34" charset="0"/>
              <a:buChar char="•"/>
            </a:pPr>
            <a:r>
              <a:rPr lang="en-US" dirty="0"/>
              <a:t>Ticket office machines (TOMs)</a:t>
            </a:r>
          </a:p>
          <a:p>
            <a:pPr marL="742950" lvl="1" indent="-285750">
              <a:buFont typeface="Arial" panose="020B0604020202020204" pitchFamily="34" charset="0"/>
              <a:buChar char="•"/>
            </a:pPr>
            <a:r>
              <a:rPr lang="en-US" dirty="0"/>
              <a:t>Back Offices</a:t>
            </a:r>
          </a:p>
          <a:p>
            <a:pPr marL="742950" lvl="1" indent="-285750">
              <a:buFont typeface="Arial" panose="020B0604020202020204" pitchFamily="34" charset="0"/>
              <a:buChar char="•"/>
            </a:pPr>
            <a:r>
              <a:rPr lang="en-US" dirty="0"/>
              <a:t>Bins/Vaults for Cash Collection</a:t>
            </a:r>
          </a:p>
        </p:txBody>
      </p:sp>
    </p:spTree>
    <p:extLst>
      <p:ext uri="{BB962C8B-B14F-4D97-AF65-F5344CB8AC3E}">
        <p14:creationId xmlns:p14="http://schemas.microsoft.com/office/powerpoint/2010/main" val="1123904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F5EA7-5872-46DD-8DEE-A603F1D5B787}"/>
              </a:ext>
            </a:extLst>
          </p:cNvPr>
          <p:cNvSpPr>
            <a:spLocks noGrp="1"/>
          </p:cNvSpPr>
          <p:nvPr>
            <p:ph type="title"/>
          </p:nvPr>
        </p:nvSpPr>
        <p:spPr/>
        <p:txBody>
          <a:bodyPr/>
          <a:lstStyle/>
          <a:p>
            <a:r>
              <a:rPr lang="en-US" dirty="0"/>
              <a:t>Why is MARTA Replacing Breeze?</a:t>
            </a:r>
          </a:p>
        </p:txBody>
      </p:sp>
      <p:sp>
        <p:nvSpPr>
          <p:cNvPr id="3" name="Text Placeholder 2">
            <a:extLst>
              <a:ext uri="{FF2B5EF4-FFF2-40B4-BE49-F238E27FC236}">
                <a16:creationId xmlns:a16="http://schemas.microsoft.com/office/drawing/2014/main" id="{B1D397EB-5D98-4F39-B423-B585676EEEE9}"/>
              </a:ext>
            </a:extLst>
          </p:cNvPr>
          <p:cNvSpPr>
            <a:spLocks noGrp="1"/>
          </p:cNvSpPr>
          <p:nvPr>
            <p:ph type="body" sz="quarter" idx="14"/>
          </p:nvPr>
        </p:nvSpPr>
        <p:spPr>
          <a:xfrm>
            <a:off x="3682765" y="1687788"/>
            <a:ext cx="8011487" cy="845862"/>
          </a:xfrm>
        </p:spPr>
        <p:txBody>
          <a:bodyPr>
            <a:normAutofit/>
          </a:bodyPr>
          <a:lstStyle/>
          <a:p>
            <a:r>
              <a:rPr lang="en-US" dirty="0">
                <a:latin typeface="+mj-lt"/>
              </a:rPr>
              <a:t>Did You Know? </a:t>
            </a:r>
            <a:r>
              <a:rPr lang="en-US" dirty="0"/>
              <a:t>MARTA was the first system in the United States to move towards only smart cards for fare? The Breeze installation was completed in September 2006.</a:t>
            </a:r>
          </a:p>
        </p:txBody>
      </p:sp>
      <p:sp>
        <p:nvSpPr>
          <p:cNvPr id="4" name="Content Placeholder 3">
            <a:extLst>
              <a:ext uri="{FF2B5EF4-FFF2-40B4-BE49-F238E27FC236}">
                <a16:creationId xmlns:a16="http://schemas.microsoft.com/office/drawing/2014/main" id="{9A562167-7FD3-4787-BA7B-50258D53F6E4}"/>
              </a:ext>
            </a:extLst>
          </p:cNvPr>
          <p:cNvSpPr>
            <a:spLocks noGrp="1"/>
          </p:cNvSpPr>
          <p:nvPr>
            <p:ph sz="quarter" idx="15"/>
          </p:nvPr>
        </p:nvSpPr>
        <p:spPr>
          <a:xfrm>
            <a:off x="3682766" y="2703443"/>
            <a:ext cx="7812249" cy="3772858"/>
          </a:xfrm>
        </p:spPr>
        <p:txBody>
          <a:bodyPr/>
          <a:lstStyle/>
          <a:p>
            <a:r>
              <a:rPr lang="en-US" dirty="0"/>
              <a:t>Since Breeze was implemented in 2005-2006, fare collection technology has improved considerably. Consider that the first iPhone was released in 2007! Today’s modern fare collection systems include:</a:t>
            </a:r>
          </a:p>
          <a:p>
            <a:pPr marL="285750" indent="-285750">
              <a:buFontTx/>
              <a:buChar char="-"/>
            </a:pPr>
            <a:r>
              <a:rPr lang="en-US" dirty="0"/>
              <a:t>Account-based technology vs. card-based technology</a:t>
            </a:r>
          </a:p>
          <a:p>
            <a:pPr marL="285750" indent="-285750">
              <a:buFontTx/>
              <a:buChar char="-"/>
            </a:pPr>
            <a:r>
              <a:rPr lang="en-US" dirty="0"/>
              <a:t>Open payments and contactless credit/debit cards</a:t>
            </a:r>
          </a:p>
          <a:p>
            <a:pPr marL="285750" indent="-285750">
              <a:buFontTx/>
              <a:buChar char="-"/>
            </a:pPr>
            <a:r>
              <a:rPr lang="en-US" dirty="0"/>
              <a:t>Flexible fare policy (incl. fare capping, distance-based/time-based fares)</a:t>
            </a:r>
          </a:p>
          <a:p>
            <a:pPr marL="285750" indent="-285750">
              <a:buFontTx/>
              <a:buChar char="-"/>
            </a:pPr>
            <a:r>
              <a:rPr lang="en-US" dirty="0"/>
              <a:t>New mobile apps and website for account management</a:t>
            </a:r>
          </a:p>
          <a:p>
            <a:pPr marL="285750" indent="-285750">
              <a:buFontTx/>
              <a:buChar char="-"/>
            </a:pPr>
            <a:r>
              <a:rPr lang="en-US" dirty="0"/>
              <a:t>Instant reloads of value and products</a:t>
            </a:r>
          </a:p>
          <a:p>
            <a:pPr marL="285750" indent="-285750">
              <a:buFontTx/>
              <a:buChar char="-"/>
            </a:pPr>
            <a:r>
              <a:rPr lang="en-US" dirty="0"/>
              <a:t>Distributed sales and reload locations</a:t>
            </a:r>
          </a:p>
        </p:txBody>
      </p:sp>
      <p:sp>
        <p:nvSpPr>
          <p:cNvPr id="5" name="Date Placeholder 4">
            <a:extLst>
              <a:ext uri="{FF2B5EF4-FFF2-40B4-BE49-F238E27FC236}">
                <a16:creationId xmlns:a16="http://schemas.microsoft.com/office/drawing/2014/main" id="{C97471F7-4B49-4328-8BEE-86CCA50E42C1}"/>
              </a:ext>
            </a:extLst>
          </p:cNvPr>
          <p:cNvSpPr>
            <a:spLocks noGrp="1"/>
          </p:cNvSpPr>
          <p:nvPr>
            <p:ph type="dt" sz="half" idx="16"/>
          </p:nvPr>
        </p:nvSpPr>
        <p:spPr/>
        <p:txBody>
          <a:bodyPr/>
          <a:lstStyle/>
          <a:p>
            <a:pPr algn="l"/>
            <a:fld id="{E8A504D4-12FC-E546-8595-799F1C422E11}" type="datetime4">
              <a:rPr lang="en-US" smtClean="0"/>
              <a:pPr algn="l"/>
              <a:t>September 15, 2022</a:t>
            </a:fld>
            <a:endParaRPr lang="en-US" dirty="0"/>
          </a:p>
        </p:txBody>
      </p:sp>
      <p:sp>
        <p:nvSpPr>
          <p:cNvPr id="6" name="Slide Number Placeholder 5">
            <a:extLst>
              <a:ext uri="{FF2B5EF4-FFF2-40B4-BE49-F238E27FC236}">
                <a16:creationId xmlns:a16="http://schemas.microsoft.com/office/drawing/2014/main" id="{96FF1798-B96D-4D52-A05B-75A112799E3C}"/>
              </a:ext>
            </a:extLst>
          </p:cNvPr>
          <p:cNvSpPr>
            <a:spLocks noGrp="1"/>
          </p:cNvSpPr>
          <p:nvPr>
            <p:ph type="sldNum" sz="quarter" idx="18"/>
          </p:nvPr>
        </p:nvSpPr>
        <p:spPr/>
        <p:txBody>
          <a:bodyPr/>
          <a:lstStyle/>
          <a:p>
            <a:pPr algn="ctr"/>
            <a:fld id="{B474D2A7-32E0-B840-9DF4-58881E53B73E}" type="slidenum">
              <a:rPr lang="en-US" smtClean="0"/>
              <a:pPr algn="ctr"/>
              <a:t>3</a:t>
            </a:fld>
            <a:endParaRPr lang="en-US" dirty="0"/>
          </a:p>
        </p:txBody>
      </p:sp>
      <p:grpSp>
        <p:nvGrpSpPr>
          <p:cNvPr id="7" name="Group 5">
            <a:extLst>
              <a:ext uri="{FF2B5EF4-FFF2-40B4-BE49-F238E27FC236}">
                <a16:creationId xmlns:a16="http://schemas.microsoft.com/office/drawing/2014/main" id="{E4E004E6-0A95-4151-A453-9A28B590A2D4}"/>
              </a:ext>
            </a:extLst>
          </p:cNvPr>
          <p:cNvGrpSpPr/>
          <p:nvPr/>
        </p:nvGrpSpPr>
        <p:grpSpPr>
          <a:xfrm>
            <a:off x="396046" y="2074547"/>
            <a:ext cx="2912407" cy="3713660"/>
            <a:chOff x="0" y="0"/>
            <a:chExt cx="11275007" cy="14376958"/>
          </a:xfrm>
        </p:grpSpPr>
        <p:pic>
          <p:nvPicPr>
            <p:cNvPr id="8" name="Picture 6">
              <a:extLst>
                <a:ext uri="{FF2B5EF4-FFF2-40B4-BE49-F238E27FC236}">
                  <a16:creationId xmlns:a16="http://schemas.microsoft.com/office/drawing/2014/main" id="{80CFA799-456F-4964-A665-4288072DB43E}"/>
                </a:ext>
              </a:extLst>
            </p:cNvPr>
            <p:cNvPicPr>
              <a:picLocks noChangeAspect="1"/>
            </p:cNvPicPr>
            <p:nvPr/>
          </p:nvPicPr>
          <p:blipFill>
            <a:blip r:embed="rId2"/>
            <a:srcRect l="23858" r="23858"/>
            <a:stretch>
              <a:fillRect/>
            </a:stretch>
          </p:blipFill>
          <p:spPr>
            <a:xfrm>
              <a:off x="0" y="0"/>
              <a:ext cx="11275007" cy="14376958"/>
            </a:xfrm>
            <a:prstGeom prst="rect">
              <a:avLst/>
            </a:prstGeom>
          </p:spPr>
        </p:pic>
      </p:grpSp>
    </p:spTree>
    <p:extLst>
      <p:ext uri="{BB962C8B-B14F-4D97-AF65-F5344CB8AC3E}">
        <p14:creationId xmlns:p14="http://schemas.microsoft.com/office/powerpoint/2010/main" val="3811623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314C-D77D-49CC-B780-9E27065CF6FB}"/>
              </a:ext>
            </a:extLst>
          </p:cNvPr>
          <p:cNvSpPr>
            <a:spLocks noGrp="1"/>
          </p:cNvSpPr>
          <p:nvPr>
            <p:ph type="title"/>
          </p:nvPr>
        </p:nvSpPr>
        <p:spPr/>
        <p:txBody>
          <a:bodyPr/>
          <a:lstStyle/>
          <a:p>
            <a:r>
              <a:rPr lang="en-US" dirty="0"/>
              <a:t>MARTA’s Goals for our Next Gen Fare System</a:t>
            </a:r>
          </a:p>
        </p:txBody>
      </p:sp>
      <p:sp>
        <p:nvSpPr>
          <p:cNvPr id="7" name="Text Placeholder 6">
            <a:extLst>
              <a:ext uri="{FF2B5EF4-FFF2-40B4-BE49-F238E27FC236}">
                <a16:creationId xmlns:a16="http://schemas.microsoft.com/office/drawing/2014/main" id="{44120317-D213-463F-862E-B81F23EB55E4}"/>
              </a:ext>
            </a:extLst>
          </p:cNvPr>
          <p:cNvSpPr>
            <a:spLocks noGrp="1"/>
          </p:cNvSpPr>
          <p:nvPr>
            <p:ph type="body" sz="quarter" idx="14"/>
          </p:nvPr>
        </p:nvSpPr>
        <p:spPr/>
        <p:txBody>
          <a:bodyPr/>
          <a:lstStyle/>
          <a:p>
            <a:r>
              <a:rPr lang="en-US" b="1" dirty="0">
                <a:latin typeface="+mj-lt"/>
              </a:rPr>
              <a:t>Vision: A reliable customer-focused fare collection system that is easy to use, and that supports equity and regional mobility.</a:t>
            </a:r>
          </a:p>
        </p:txBody>
      </p:sp>
      <p:sp>
        <p:nvSpPr>
          <p:cNvPr id="4" name="Content Placeholder 3">
            <a:extLst>
              <a:ext uri="{FF2B5EF4-FFF2-40B4-BE49-F238E27FC236}">
                <a16:creationId xmlns:a16="http://schemas.microsoft.com/office/drawing/2014/main" id="{D964B443-FA51-4134-8514-B6A056C7B14A}"/>
              </a:ext>
            </a:extLst>
          </p:cNvPr>
          <p:cNvSpPr>
            <a:spLocks noGrp="1"/>
          </p:cNvSpPr>
          <p:nvPr>
            <p:ph sz="quarter" idx="15"/>
          </p:nvPr>
        </p:nvSpPr>
        <p:spPr/>
        <p:txBody>
          <a:bodyPr>
            <a:normAutofit lnSpcReduction="10000"/>
          </a:bodyPr>
          <a:lstStyle/>
          <a:p>
            <a:pPr marL="342900" indent="-342900">
              <a:buFont typeface="+mj-lt"/>
              <a:buAutoNum type="arabicPeriod"/>
            </a:pPr>
            <a:r>
              <a:rPr lang="en-US" dirty="0"/>
              <a:t>Enhance the customer experience through system design;</a:t>
            </a:r>
          </a:p>
          <a:p>
            <a:pPr marL="342900" indent="-342900">
              <a:buFont typeface="+mj-lt"/>
              <a:buAutoNum type="arabicPeriod"/>
            </a:pPr>
            <a:r>
              <a:rPr lang="en-US" dirty="0"/>
              <a:t>Interoperate with regional partners and transportation network companies (TNCs);</a:t>
            </a:r>
          </a:p>
          <a:p>
            <a:pPr marL="342900" indent="-342900">
              <a:buFont typeface="+mj-lt"/>
              <a:buAutoNum type="arabicPeriod"/>
            </a:pPr>
            <a:r>
              <a:rPr lang="en-US" dirty="0"/>
              <a:t>Support an equitable fare policy through system design;</a:t>
            </a:r>
          </a:p>
          <a:p>
            <a:pPr marL="342900" indent="-342900">
              <a:buFont typeface="+mj-lt"/>
              <a:buAutoNum type="arabicPeriod"/>
            </a:pPr>
            <a:r>
              <a:rPr lang="en-US" dirty="0"/>
              <a:t>Support and encourage regional trips through system design;</a:t>
            </a:r>
          </a:p>
          <a:p>
            <a:pPr marL="342900" indent="-342900">
              <a:buFont typeface="+mj-lt"/>
              <a:buAutoNum type="arabicPeriod"/>
            </a:pPr>
            <a:r>
              <a:rPr lang="en-US" dirty="0"/>
              <a:t>Support rail and bus operational efficiencies;</a:t>
            </a:r>
          </a:p>
          <a:p>
            <a:pPr marL="342900" indent="-342900">
              <a:buFont typeface="+mj-lt"/>
              <a:buAutoNum type="arabicPeriod"/>
            </a:pPr>
            <a:r>
              <a:rPr lang="en-US" dirty="0"/>
              <a:t>Consider and prepare for MARTA’s future (e.g., new modes of service);</a:t>
            </a:r>
          </a:p>
          <a:p>
            <a:pPr marL="342900" indent="-342900">
              <a:buFont typeface="+mj-lt"/>
              <a:buAutoNum type="arabicPeriod"/>
            </a:pPr>
            <a:r>
              <a:rPr lang="en-US" dirty="0"/>
              <a:t>Maintain and improve farebox recovery ratio; and, </a:t>
            </a:r>
          </a:p>
          <a:p>
            <a:pPr marL="342900" indent="-342900">
              <a:buFont typeface="+mj-lt"/>
              <a:buAutoNum type="arabicPeriod"/>
            </a:pPr>
            <a:r>
              <a:rPr lang="en-US" dirty="0"/>
              <a:t>Reduce the capital, operations, and maintenance costs of the fare collection system.</a:t>
            </a:r>
          </a:p>
        </p:txBody>
      </p:sp>
      <p:sp>
        <p:nvSpPr>
          <p:cNvPr id="5" name="Date Placeholder 4">
            <a:extLst>
              <a:ext uri="{FF2B5EF4-FFF2-40B4-BE49-F238E27FC236}">
                <a16:creationId xmlns:a16="http://schemas.microsoft.com/office/drawing/2014/main" id="{05640B99-7FFA-4C2F-864D-72E92382D541}"/>
              </a:ext>
            </a:extLst>
          </p:cNvPr>
          <p:cNvSpPr>
            <a:spLocks noGrp="1"/>
          </p:cNvSpPr>
          <p:nvPr>
            <p:ph type="dt" sz="half" idx="16"/>
          </p:nvPr>
        </p:nvSpPr>
        <p:spPr/>
        <p:txBody>
          <a:bodyPr/>
          <a:lstStyle/>
          <a:p>
            <a:pPr algn="l"/>
            <a:fld id="{E8A504D4-12FC-E546-8595-799F1C422E11}" type="datetime4">
              <a:rPr lang="en-US" smtClean="0"/>
              <a:pPr algn="l"/>
              <a:t>September 15, 2022</a:t>
            </a:fld>
            <a:endParaRPr lang="en-US" dirty="0"/>
          </a:p>
        </p:txBody>
      </p:sp>
      <p:sp>
        <p:nvSpPr>
          <p:cNvPr id="6" name="Slide Number Placeholder 5">
            <a:extLst>
              <a:ext uri="{FF2B5EF4-FFF2-40B4-BE49-F238E27FC236}">
                <a16:creationId xmlns:a16="http://schemas.microsoft.com/office/drawing/2014/main" id="{5E4F0088-7EFB-4255-8439-EC97B115227D}"/>
              </a:ext>
            </a:extLst>
          </p:cNvPr>
          <p:cNvSpPr>
            <a:spLocks noGrp="1"/>
          </p:cNvSpPr>
          <p:nvPr>
            <p:ph type="sldNum" sz="quarter" idx="18"/>
          </p:nvPr>
        </p:nvSpPr>
        <p:spPr/>
        <p:txBody>
          <a:bodyPr/>
          <a:lstStyle/>
          <a:p>
            <a:pPr algn="ctr"/>
            <a:fld id="{B474D2A7-32E0-B840-9DF4-58881E53B73E}" type="slidenum">
              <a:rPr lang="en-US" smtClean="0"/>
              <a:pPr algn="ctr"/>
              <a:t>4</a:t>
            </a:fld>
            <a:endParaRPr lang="en-US" dirty="0"/>
          </a:p>
        </p:txBody>
      </p:sp>
    </p:spTree>
    <p:extLst>
      <p:ext uri="{BB962C8B-B14F-4D97-AF65-F5344CB8AC3E}">
        <p14:creationId xmlns:p14="http://schemas.microsoft.com/office/powerpoint/2010/main" val="3260921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55E4A-BF76-4DDD-BDB7-F57439990163}"/>
              </a:ext>
            </a:extLst>
          </p:cNvPr>
          <p:cNvSpPr>
            <a:spLocks noGrp="1"/>
          </p:cNvSpPr>
          <p:nvPr>
            <p:ph type="title"/>
          </p:nvPr>
        </p:nvSpPr>
        <p:spPr/>
        <p:txBody>
          <a:bodyPr/>
          <a:lstStyle/>
          <a:p>
            <a:r>
              <a:rPr lang="en-US" dirty="0"/>
              <a:t>Steps to achieve AFC 2.0</a:t>
            </a:r>
          </a:p>
        </p:txBody>
      </p:sp>
      <p:sp>
        <p:nvSpPr>
          <p:cNvPr id="4" name="Content Placeholder 3">
            <a:extLst>
              <a:ext uri="{FF2B5EF4-FFF2-40B4-BE49-F238E27FC236}">
                <a16:creationId xmlns:a16="http://schemas.microsoft.com/office/drawing/2014/main" id="{C64CC0FF-6875-4AD4-99A4-94E053EAFF32}"/>
              </a:ext>
            </a:extLst>
          </p:cNvPr>
          <p:cNvSpPr>
            <a:spLocks noGrp="1"/>
          </p:cNvSpPr>
          <p:nvPr>
            <p:ph sz="quarter" idx="15"/>
          </p:nvPr>
        </p:nvSpPr>
        <p:spPr>
          <a:xfrm>
            <a:off x="1309807" y="1635853"/>
            <a:ext cx="10185207" cy="4337910"/>
          </a:xfrm>
        </p:spPr>
        <p:txBody>
          <a:bodyPr>
            <a:normAutofit/>
          </a:bodyPr>
          <a:lstStyle/>
          <a:p>
            <a:r>
              <a:rPr lang="en-US" sz="1800" dirty="0"/>
              <a:t>- We are currently collecting and documenting the technical specifications for the new system. This involves internal MARTA staff from around the agency, as well as representatives from our partner agencies (Xpress, CCT, and GCT). Feedback from earlier rider focus groups and the RAC will help to inform the development of these specs. </a:t>
            </a:r>
          </a:p>
          <a:p>
            <a:r>
              <a:rPr lang="en-US" sz="1800" dirty="0"/>
              <a:t>- We will also hear from vendors on what their technology offerings look like before finalizing our specifications. </a:t>
            </a:r>
          </a:p>
          <a:p>
            <a:r>
              <a:rPr lang="en-US" sz="1800" dirty="0"/>
              <a:t>- Once the specs are complete, we will go to our Board for approval to solicit these services. This is expected by December 2022. The RFP will be open for several months, and MARTA and partners will then review the responses received. </a:t>
            </a:r>
          </a:p>
          <a:p>
            <a:r>
              <a:rPr lang="en-US" sz="1800" dirty="0"/>
              <a:t>- Once a successful bidder has been identified, we will work to design and implement the new system.</a:t>
            </a:r>
          </a:p>
        </p:txBody>
      </p:sp>
      <p:sp>
        <p:nvSpPr>
          <p:cNvPr id="5" name="Date Placeholder 4">
            <a:extLst>
              <a:ext uri="{FF2B5EF4-FFF2-40B4-BE49-F238E27FC236}">
                <a16:creationId xmlns:a16="http://schemas.microsoft.com/office/drawing/2014/main" id="{7302D2E0-B190-4627-8F7F-61AB03CE9A22}"/>
              </a:ext>
            </a:extLst>
          </p:cNvPr>
          <p:cNvSpPr>
            <a:spLocks noGrp="1"/>
          </p:cNvSpPr>
          <p:nvPr>
            <p:ph type="dt" sz="half" idx="16"/>
          </p:nvPr>
        </p:nvSpPr>
        <p:spPr/>
        <p:txBody>
          <a:bodyPr/>
          <a:lstStyle/>
          <a:p>
            <a:pPr algn="l"/>
            <a:fld id="{E8A504D4-12FC-E546-8595-799F1C422E11}" type="datetime4">
              <a:rPr lang="en-US" smtClean="0"/>
              <a:pPr algn="l"/>
              <a:t>September 15, 2022</a:t>
            </a:fld>
            <a:endParaRPr lang="en-US" dirty="0"/>
          </a:p>
        </p:txBody>
      </p:sp>
      <p:sp>
        <p:nvSpPr>
          <p:cNvPr id="6" name="Slide Number Placeholder 5">
            <a:extLst>
              <a:ext uri="{FF2B5EF4-FFF2-40B4-BE49-F238E27FC236}">
                <a16:creationId xmlns:a16="http://schemas.microsoft.com/office/drawing/2014/main" id="{C204E216-67B9-442D-AC4A-231D287F5B70}"/>
              </a:ext>
            </a:extLst>
          </p:cNvPr>
          <p:cNvSpPr>
            <a:spLocks noGrp="1"/>
          </p:cNvSpPr>
          <p:nvPr>
            <p:ph type="sldNum" sz="quarter" idx="18"/>
          </p:nvPr>
        </p:nvSpPr>
        <p:spPr/>
        <p:txBody>
          <a:bodyPr/>
          <a:lstStyle/>
          <a:p>
            <a:pPr algn="ctr"/>
            <a:fld id="{B474D2A7-32E0-B840-9DF4-58881E53B73E}" type="slidenum">
              <a:rPr lang="en-US" smtClean="0"/>
              <a:pPr algn="ctr"/>
              <a:t>5</a:t>
            </a:fld>
            <a:endParaRPr lang="en-US" dirty="0"/>
          </a:p>
        </p:txBody>
      </p:sp>
    </p:spTree>
    <p:extLst>
      <p:ext uri="{BB962C8B-B14F-4D97-AF65-F5344CB8AC3E}">
        <p14:creationId xmlns:p14="http://schemas.microsoft.com/office/powerpoint/2010/main" val="981934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row of ticket vending machines">
            <a:extLst>
              <a:ext uri="{FF2B5EF4-FFF2-40B4-BE49-F238E27FC236}">
                <a16:creationId xmlns:a16="http://schemas.microsoft.com/office/drawing/2014/main" id="{D0D94DE7-C43E-42DB-8D02-20D14351AAF7}"/>
              </a:ext>
            </a:extLst>
          </p:cNvPr>
          <p:cNvPicPr>
            <a:picLocks noGrp="1" noChangeAspect="1"/>
          </p:cNvPicPr>
          <p:nvPr>
            <p:ph type="pic" sz="quarter" idx="13"/>
          </p:nvPr>
        </p:nvPicPr>
        <p:blipFill>
          <a:blip r:embed="rId2"/>
          <a:srcRect l="21922" r="21922"/>
          <a:stretch>
            <a:fillRect/>
          </a:stretch>
        </p:blipFill>
        <p:spPr>
          <a:xfrm>
            <a:off x="7689510" y="1266698"/>
            <a:ext cx="4218796" cy="5239004"/>
          </a:xfrm>
        </p:spPr>
      </p:pic>
      <p:sp>
        <p:nvSpPr>
          <p:cNvPr id="9" name="Text Placeholder 8">
            <a:extLst>
              <a:ext uri="{FF2B5EF4-FFF2-40B4-BE49-F238E27FC236}">
                <a16:creationId xmlns:a16="http://schemas.microsoft.com/office/drawing/2014/main" id="{12F5CB39-77C7-40AD-8641-974E24002063}"/>
              </a:ext>
            </a:extLst>
          </p:cNvPr>
          <p:cNvSpPr>
            <a:spLocks noGrp="1"/>
          </p:cNvSpPr>
          <p:nvPr>
            <p:ph type="body" sz="quarter" idx="14"/>
          </p:nvPr>
        </p:nvSpPr>
        <p:spPr/>
        <p:txBody>
          <a:bodyPr>
            <a:normAutofit/>
          </a:bodyPr>
          <a:lstStyle/>
          <a:p>
            <a:r>
              <a:rPr lang="en-US" sz="6000" dirty="0">
                <a:latin typeface="+mj-lt"/>
              </a:rPr>
              <a:t>Components of the new fare system</a:t>
            </a:r>
          </a:p>
        </p:txBody>
      </p:sp>
      <p:sp>
        <p:nvSpPr>
          <p:cNvPr id="5" name="Date Placeholder 4">
            <a:extLst>
              <a:ext uri="{FF2B5EF4-FFF2-40B4-BE49-F238E27FC236}">
                <a16:creationId xmlns:a16="http://schemas.microsoft.com/office/drawing/2014/main" id="{8E75B464-B630-4DCD-91FA-B466AA4B614B}"/>
              </a:ext>
            </a:extLst>
          </p:cNvPr>
          <p:cNvSpPr>
            <a:spLocks noGrp="1"/>
          </p:cNvSpPr>
          <p:nvPr>
            <p:ph type="dt" sz="half" idx="15"/>
          </p:nvPr>
        </p:nvSpPr>
        <p:spPr/>
        <p:txBody>
          <a:bodyPr/>
          <a:lstStyle/>
          <a:p>
            <a:pPr algn="l"/>
            <a:fld id="{E8A504D4-12FC-E546-8595-799F1C422E11}" type="datetime4">
              <a:rPr lang="en-US" smtClean="0"/>
              <a:pPr algn="l"/>
              <a:t>September 15, 2022</a:t>
            </a:fld>
            <a:endParaRPr lang="en-US" dirty="0"/>
          </a:p>
        </p:txBody>
      </p:sp>
      <p:sp>
        <p:nvSpPr>
          <p:cNvPr id="6" name="Slide Number Placeholder 5">
            <a:extLst>
              <a:ext uri="{FF2B5EF4-FFF2-40B4-BE49-F238E27FC236}">
                <a16:creationId xmlns:a16="http://schemas.microsoft.com/office/drawing/2014/main" id="{18C4EB1A-1812-4F22-ADB6-CC805669BD4D}"/>
              </a:ext>
            </a:extLst>
          </p:cNvPr>
          <p:cNvSpPr>
            <a:spLocks noGrp="1"/>
          </p:cNvSpPr>
          <p:nvPr>
            <p:ph type="sldNum" sz="quarter" idx="17"/>
          </p:nvPr>
        </p:nvSpPr>
        <p:spPr/>
        <p:txBody>
          <a:bodyPr/>
          <a:lstStyle/>
          <a:p>
            <a:pPr algn="ctr"/>
            <a:fld id="{B474D2A7-32E0-B840-9DF4-58881E53B73E}" type="slidenum">
              <a:rPr lang="en-US" smtClean="0"/>
              <a:pPr algn="ctr"/>
              <a:t>6</a:t>
            </a:fld>
            <a:endParaRPr lang="en-US" dirty="0"/>
          </a:p>
        </p:txBody>
      </p:sp>
    </p:spTree>
    <p:extLst>
      <p:ext uri="{BB962C8B-B14F-4D97-AF65-F5344CB8AC3E}">
        <p14:creationId xmlns:p14="http://schemas.microsoft.com/office/powerpoint/2010/main" val="1535620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9C53094-BA59-4402-85EA-5AB1545BD16A}"/>
              </a:ext>
            </a:extLst>
          </p:cNvPr>
          <p:cNvSpPr>
            <a:spLocks noGrp="1"/>
          </p:cNvSpPr>
          <p:nvPr>
            <p:ph type="title"/>
          </p:nvPr>
        </p:nvSpPr>
        <p:spPr/>
        <p:txBody>
          <a:bodyPr/>
          <a:lstStyle/>
          <a:p>
            <a:r>
              <a:rPr lang="en-US" dirty="0"/>
              <a:t>Open Loop Payments</a:t>
            </a:r>
          </a:p>
        </p:txBody>
      </p:sp>
      <p:sp>
        <p:nvSpPr>
          <p:cNvPr id="8" name="Content Placeholder 7">
            <a:extLst>
              <a:ext uri="{FF2B5EF4-FFF2-40B4-BE49-F238E27FC236}">
                <a16:creationId xmlns:a16="http://schemas.microsoft.com/office/drawing/2014/main" id="{AC104EBC-A3A6-4849-BE66-7B1C3C84B9CB}"/>
              </a:ext>
            </a:extLst>
          </p:cNvPr>
          <p:cNvSpPr>
            <a:spLocks noGrp="1"/>
          </p:cNvSpPr>
          <p:nvPr>
            <p:ph sz="quarter" idx="15"/>
          </p:nvPr>
        </p:nvSpPr>
        <p:spPr>
          <a:xfrm>
            <a:off x="1309810" y="1657772"/>
            <a:ext cx="4285647" cy="4315992"/>
          </a:xfrm>
        </p:spPr>
        <p:txBody>
          <a:bodyPr/>
          <a:lstStyle/>
          <a:p>
            <a:r>
              <a:rPr lang="en-US" sz="2400" dirty="0">
                <a:effectLst/>
                <a:latin typeface="Calibri" panose="020F0502020204030204" pitchFamily="34" charset="0"/>
                <a:ea typeface="Times New Roman" panose="02020603050405020304" pitchFamily="18" charset="0"/>
              </a:rPr>
              <a:t>Open Loop Payments enable any customer with a credit or debit card (including mobile versions like Google Pay or Apple Pay) to tap at any device (on the bus, at BRT platforms, or at rail faregates) directly without having to buy a ticket.</a:t>
            </a:r>
            <a:endParaRPr lang="en-US" sz="2400" dirty="0">
              <a:effectLst/>
              <a:latin typeface="Calibri" panose="020F0502020204030204" pitchFamily="34" charset="0"/>
              <a:ea typeface="Calibri" panose="020F0502020204030204" pitchFamily="34" charset="0"/>
            </a:endParaRPr>
          </a:p>
          <a:p>
            <a:endParaRPr lang="en-US" dirty="0"/>
          </a:p>
        </p:txBody>
      </p:sp>
      <p:sp>
        <p:nvSpPr>
          <p:cNvPr id="5" name="Date Placeholder 4">
            <a:extLst>
              <a:ext uri="{FF2B5EF4-FFF2-40B4-BE49-F238E27FC236}">
                <a16:creationId xmlns:a16="http://schemas.microsoft.com/office/drawing/2014/main" id="{3D2B2877-EA91-4749-A3CD-D2D58E7E82FF}"/>
              </a:ext>
            </a:extLst>
          </p:cNvPr>
          <p:cNvSpPr>
            <a:spLocks noGrp="1"/>
          </p:cNvSpPr>
          <p:nvPr>
            <p:ph type="dt" sz="half" idx="17"/>
          </p:nvPr>
        </p:nvSpPr>
        <p:spPr/>
        <p:txBody>
          <a:bodyPr/>
          <a:lstStyle/>
          <a:p>
            <a:pPr algn="l"/>
            <a:fld id="{E8A504D4-12FC-E546-8595-799F1C422E11}" type="datetime4">
              <a:rPr lang="en-US" smtClean="0"/>
              <a:pPr algn="l"/>
              <a:t>September 15, 2022</a:t>
            </a:fld>
            <a:endParaRPr lang="en-US" dirty="0"/>
          </a:p>
        </p:txBody>
      </p:sp>
      <p:sp>
        <p:nvSpPr>
          <p:cNvPr id="6" name="Slide Number Placeholder 5">
            <a:extLst>
              <a:ext uri="{FF2B5EF4-FFF2-40B4-BE49-F238E27FC236}">
                <a16:creationId xmlns:a16="http://schemas.microsoft.com/office/drawing/2014/main" id="{E039511F-5FD3-4D71-ACAE-EBE810EE1B95}"/>
              </a:ext>
            </a:extLst>
          </p:cNvPr>
          <p:cNvSpPr>
            <a:spLocks noGrp="1"/>
          </p:cNvSpPr>
          <p:nvPr>
            <p:ph type="sldNum" sz="quarter" idx="19"/>
          </p:nvPr>
        </p:nvSpPr>
        <p:spPr/>
        <p:txBody>
          <a:bodyPr/>
          <a:lstStyle/>
          <a:p>
            <a:pPr algn="ctr"/>
            <a:fld id="{B474D2A7-32E0-B840-9DF4-58881E53B73E}" type="slidenum">
              <a:rPr lang="en-US" smtClean="0"/>
              <a:pPr algn="ctr"/>
              <a:t>7</a:t>
            </a:fld>
            <a:endParaRPr lang="en-US" dirty="0"/>
          </a:p>
        </p:txBody>
      </p:sp>
      <p:pic>
        <p:nvPicPr>
          <p:cNvPr id="11" name="Graphic 10">
            <a:extLst>
              <a:ext uri="{FF2B5EF4-FFF2-40B4-BE49-F238E27FC236}">
                <a16:creationId xmlns:a16="http://schemas.microsoft.com/office/drawing/2014/main" id="{ADFC33A3-FEB8-4B48-B06C-E29BFD3DB1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78604" y="1904390"/>
            <a:ext cx="5603748" cy="3319418"/>
          </a:xfrm>
          <a:prstGeom prst="rect">
            <a:avLst/>
          </a:prstGeom>
        </p:spPr>
      </p:pic>
    </p:spTree>
    <p:extLst>
      <p:ext uri="{BB962C8B-B14F-4D97-AF65-F5344CB8AC3E}">
        <p14:creationId xmlns:p14="http://schemas.microsoft.com/office/powerpoint/2010/main" val="2867721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6E2C1-6E4C-47BC-956F-A7B6C44FB13C}"/>
              </a:ext>
            </a:extLst>
          </p:cNvPr>
          <p:cNvSpPr>
            <a:spLocks noGrp="1"/>
          </p:cNvSpPr>
          <p:nvPr>
            <p:ph type="title"/>
          </p:nvPr>
        </p:nvSpPr>
        <p:spPr/>
        <p:txBody>
          <a:bodyPr/>
          <a:lstStyle/>
          <a:p>
            <a:r>
              <a:rPr lang="en-US" dirty="0"/>
              <a:t>Fare Capping</a:t>
            </a:r>
          </a:p>
        </p:txBody>
      </p:sp>
      <p:sp>
        <p:nvSpPr>
          <p:cNvPr id="3" name="Content Placeholder 2">
            <a:extLst>
              <a:ext uri="{FF2B5EF4-FFF2-40B4-BE49-F238E27FC236}">
                <a16:creationId xmlns:a16="http://schemas.microsoft.com/office/drawing/2014/main" id="{A44233E8-FE10-4C3C-8DA6-E0E5545C319C}"/>
              </a:ext>
            </a:extLst>
          </p:cNvPr>
          <p:cNvSpPr>
            <a:spLocks noGrp="1"/>
          </p:cNvSpPr>
          <p:nvPr>
            <p:ph sz="quarter" idx="15"/>
          </p:nvPr>
        </p:nvSpPr>
        <p:spPr/>
        <p:txBody>
          <a:bodyPr>
            <a:normAutofit/>
          </a:bodyPr>
          <a:lstStyle/>
          <a:p>
            <a:r>
              <a:rPr lang="en-US" sz="2400" dirty="0">
                <a:effectLst/>
                <a:latin typeface="Calibri" panose="020F0502020204030204" pitchFamily="34" charset="0"/>
                <a:ea typeface="Times New Roman" panose="02020603050405020304" pitchFamily="18" charset="0"/>
              </a:rPr>
              <a:t>Fare Capping tracks a customer’s use of their media and awards them discounts based on their actual use, without having to pre-purchase a daily, multi-day, or monthly pass.</a:t>
            </a:r>
          </a:p>
          <a:p>
            <a:r>
              <a:rPr lang="en-US" sz="2400" dirty="0">
                <a:latin typeface="Calibri" panose="020F0502020204030204" pitchFamily="34" charset="0"/>
                <a:ea typeface="Calibri" panose="020F0502020204030204" pitchFamily="34" charset="0"/>
              </a:rPr>
              <a:t>This is also known as best value fares.</a:t>
            </a:r>
          </a:p>
        </p:txBody>
      </p:sp>
      <p:sp>
        <p:nvSpPr>
          <p:cNvPr id="4" name="Text Placeholder 3">
            <a:extLst>
              <a:ext uri="{FF2B5EF4-FFF2-40B4-BE49-F238E27FC236}">
                <a16:creationId xmlns:a16="http://schemas.microsoft.com/office/drawing/2014/main" id="{8EF175CF-9B74-4838-A577-C0F6439A0F6E}"/>
              </a:ext>
            </a:extLst>
          </p:cNvPr>
          <p:cNvSpPr>
            <a:spLocks noGrp="1"/>
          </p:cNvSpPr>
          <p:nvPr>
            <p:ph type="body" sz="quarter" idx="16"/>
          </p:nvPr>
        </p:nvSpPr>
        <p:spPr>
          <a:xfrm>
            <a:off x="7499108" y="1778467"/>
            <a:ext cx="3918308" cy="982833"/>
          </a:xfrm>
          <a:solidFill>
            <a:schemeClr val="bg1">
              <a:lumMod val="85000"/>
            </a:schemeClr>
          </a:solidFill>
          <a:ln w="38100">
            <a:solidFill>
              <a:srgbClr val="453F45"/>
            </a:solidFill>
          </a:ln>
        </p:spPr>
        <p:txBody>
          <a:bodyPr/>
          <a:lstStyle/>
          <a:p>
            <a:r>
              <a:rPr lang="en-US" sz="1800" dirty="0">
                <a:solidFill>
                  <a:schemeClr val="tx1"/>
                </a:solidFill>
              </a:rPr>
              <a:t>Scenario: You have a rider who only takes MARTA for work, so ~40 trips per month. </a:t>
            </a:r>
          </a:p>
        </p:txBody>
      </p:sp>
      <p:sp>
        <p:nvSpPr>
          <p:cNvPr id="5" name="Date Placeholder 4">
            <a:extLst>
              <a:ext uri="{FF2B5EF4-FFF2-40B4-BE49-F238E27FC236}">
                <a16:creationId xmlns:a16="http://schemas.microsoft.com/office/drawing/2014/main" id="{238239CB-387C-49B9-B3C3-EA77D6AA1414}"/>
              </a:ext>
            </a:extLst>
          </p:cNvPr>
          <p:cNvSpPr>
            <a:spLocks noGrp="1"/>
          </p:cNvSpPr>
          <p:nvPr>
            <p:ph type="dt" sz="half" idx="17"/>
          </p:nvPr>
        </p:nvSpPr>
        <p:spPr/>
        <p:txBody>
          <a:bodyPr/>
          <a:lstStyle/>
          <a:p>
            <a:pPr algn="l"/>
            <a:fld id="{E8A504D4-12FC-E546-8595-799F1C422E11}" type="datetime4">
              <a:rPr lang="en-US" smtClean="0"/>
              <a:pPr algn="l"/>
              <a:t>September 15, 2022</a:t>
            </a:fld>
            <a:endParaRPr lang="en-US" dirty="0"/>
          </a:p>
        </p:txBody>
      </p:sp>
      <p:sp>
        <p:nvSpPr>
          <p:cNvPr id="6" name="Slide Number Placeholder 5">
            <a:extLst>
              <a:ext uri="{FF2B5EF4-FFF2-40B4-BE49-F238E27FC236}">
                <a16:creationId xmlns:a16="http://schemas.microsoft.com/office/drawing/2014/main" id="{30662E11-437E-4EE2-ABDE-7FF2FB4E5DB1}"/>
              </a:ext>
            </a:extLst>
          </p:cNvPr>
          <p:cNvSpPr>
            <a:spLocks noGrp="1"/>
          </p:cNvSpPr>
          <p:nvPr>
            <p:ph type="sldNum" sz="quarter" idx="19"/>
          </p:nvPr>
        </p:nvSpPr>
        <p:spPr/>
        <p:txBody>
          <a:bodyPr/>
          <a:lstStyle/>
          <a:p>
            <a:pPr algn="ctr"/>
            <a:fld id="{B474D2A7-32E0-B840-9DF4-58881E53B73E}" type="slidenum">
              <a:rPr lang="en-US" smtClean="0"/>
              <a:pPr algn="ctr"/>
              <a:t>8</a:t>
            </a:fld>
            <a:endParaRPr lang="en-US" dirty="0"/>
          </a:p>
        </p:txBody>
      </p:sp>
      <p:graphicFrame>
        <p:nvGraphicFramePr>
          <p:cNvPr id="7" name="Table 7">
            <a:extLst>
              <a:ext uri="{FF2B5EF4-FFF2-40B4-BE49-F238E27FC236}">
                <a16:creationId xmlns:a16="http://schemas.microsoft.com/office/drawing/2014/main" id="{285335B8-BDB7-4226-9BA8-32F62C642703}"/>
              </a:ext>
            </a:extLst>
          </p:cNvPr>
          <p:cNvGraphicFramePr>
            <a:graphicFrameLocks noGrp="1"/>
          </p:cNvGraphicFramePr>
          <p:nvPr>
            <p:extLst>
              <p:ext uri="{D42A27DB-BD31-4B8C-83A1-F6EECF244321}">
                <p14:modId xmlns:p14="http://schemas.microsoft.com/office/powerpoint/2010/main" val="3983850874"/>
              </p:ext>
            </p:extLst>
          </p:nvPr>
        </p:nvGraphicFramePr>
        <p:xfrm>
          <a:off x="503338" y="4089401"/>
          <a:ext cx="11266416" cy="2062480"/>
        </p:xfrm>
        <a:graphic>
          <a:graphicData uri="http://schemas.openxmlformats.org/drawingml/2006/table">
            <a:tbl>
              <a:tblPr firstRow="1" bandRow="1">
                <a:tableStyleId>{5C22544A-7EE6-4342-B048-85BDC9FD1C3A}</a:tableStyleId>
              </a:tblPr>
              <a:tblGrid>
                <a:gridCol w="2816604">
                  <a:extLst>
                    <a:ext uri="{9D8B030D-6E8A-4147-A177-3AD203B41FA5}">
                      <a16:colId xmlns:a16="http://schemas.microsoft.com/office/drawing/2014/main" val="216119010"/>
                    </a:ext>
                  </a:extLst>
                </a:gridCol>
                <a:gridCol w="2816604">
                  <a:extLst>
                    <a:ext uri="{9D8B030D-6E8A-4147-A177-3AD203B41FA5}">
                      <a16:colId xmlns:a16="http://schemas.microsoft.com/office/drawing/2014/main" val="3351295144"/>
                    </a:ext>
                  </a:extLst>
                </a:gridCol>
                <a:gridCol w="2816604">
                  <a:extLst>
                    <a:ext uri="{9D8B030D-6E8A-4147-A177-3AD203B41FA5}">
                      <a16:colId xmlns:a16="http://schemas.microsoft.com/office/drawing/2014/main" val="4214125516"/>
                    </a:ext>
                  </a:extLst>
                </a:gridCol>
                <a:gridCol w="2816604">
                  <a:extLst>
                    <a:ext uri="{9D8B030D-6E8A-4147-A177-3AD203B41FA5}">
                      <a16:colId xmlns:a16="http://schemas.microsoft.com/office/drawing/2014/main" val="1010615281"/>
                    </a:ext>
                  </a:extLst>
                </a:gridCol>
              </a:tblGrid>
              <a:tr h="370840">
                <a:tc>
                  <a:txBody>
                    <a:bodyPr/>
                    <a:lstStyle/>
                    <a:p>
                      <a:endParaRPr lang="en-US" dirty="0"/>
                    </a:p>
                  </a:txBody>
                  <a:tcPr>
                    <a:noFill/>
                  </a:tcPr>
                </a:tc>
                <a:tc>
                  <a:txBody>
                    <a:bodyPr/>
                    <a:lstStyle/>
                    <a:p>
                      <a:pPr algn="ctr"/>
                      <a:r>
                        <a:rPr lang="en-US" sz="1600" b="0" dirty="0">
                          <a:solidFill>
                            <a:schemeClr val="tx1"/>
                          </a:solidFill>
                          <a:latin typeface="+mj-lt"/>
                        </a:rPr>
                        <a:t>Monthly Pass</a:t>
                      </a:r>
                    </a:p>
                  </a:txBody>
                  <a:tcPr>
                    <a:solidFill>
                      <a:schemeClr val="accent4">
                        <a:lumMod val="20000"/>
                        <a:lumOff val="80000"/>
                      </a:schemeClr>
                    </a:solidFill>
                  </a:tcPr>
                </a:tc>
                <a:tc>
                  <a:txBody>
                    <a:bodyPr/>
                    <a:lstStyle/>
                    <a:p>
                      <a:pPr algn="ctr"/>
                      <a:r>
                        <a:rPr lang="en-US" sz="1600" b="0" dirty="0">
                          <a:solidFill>
                            <a:schemeClr val="tx1"/>
                          </a:solidFill>
                          <a:latin typeface="+mj-lt"/>
                        </a:rPr>
                        <a:t>Pay as You Go</a:t>
                      </a:r>
                    </a:p>
                  </a:txBody>
                  <a:tcPr>
                    <a:solidFill>
                      <a:schemeClr val="accent5">
                        <a:lumMod val="20000"/>
                        <a:lumOff val="80000"/>
                      </a:schemeClr>
                    </a:solidFill>
                  </a:tcPr>
                </a:tc>
                <a:tc>
                  <a:txBody>
                    <a:bodyPr/>
                    <a:lstStyle/>
                    <a:p>
                      <a:pPr algn="ctr"/>
                      <a:r>
                        <a:rPr lang="en-US" sz="1600" b="0" dirty="0">
                          <a:solidFill>
                            <a:schemeClr val="tx1"/>
                          </a:solidFill>
                          <a:latin typeface="+mj-lt"/>
                        </a:rPr>
                        <a:t>Fare Capping</a:t>
                      </a:r>
                    </a:p>
                  </a:txBody>
                  <a:tcPr>
                    <a:solidFill>
                      <a:schemeClr val="accent6">
                        <a:lumMod val="20000"/>
                        <a:lumOff val="80000"/>
                      </a:schemeClr>
                    </a:solidFill>
                  </a:tcPr>
                </a:tc>
                <a:extLst>
                  <a:ext uri="{0D108BD9-81ED-4DB2-BD59-A6C34878D82A}">
                    <a16:rowId xmlns:a16="http://schemas.microsoft.com/office/drawing/2014/main" val="714359064"/>
                  </a:ext>
                </a:extLst>
              </a:tr>
              <a:tr h="370840">
                <a:tc>
                  <a:txBody>
                    <a:bodyPr/>
                    <a:lstStyle/>
                    <a:p>
                      <a:pPr algn="ctr"/>
                      <a:r>
                        <a:rPr lang="en-US" sz="1600" dirty="0">
                          <a:latin typeface="+mj-lt"/>
                        </a:rPr>
                        <a:t>Price per ride</a:t>
                      </a:r>
                    </a:p>
                  </a:txBody>
                  <a:tcPr>
                    <a:lnR w="381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lang="en-US" dirty="0"/>
                        <a:t>$0</a:t>
                      </a:r>
                    </a:p>
                  </a:txBody>
                  <a:tcPr anchor="ctr">
                    <a:lnL w="381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$2.50</a:t>
                      </a: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$2.50</a:t>
                      </a:r>
                    </a:p>
                  </a:txBody>
                  <a:tcPr anchor="ctr">
                    <a:solidFill>
                      <a:schemeClr val="accent6">
                        <a:lumMod val="20000"/>
                        <a:lumOff val="80000"/>
                      </a:schemeClr>
                    </a:solidFill>
                  </a:tcPr>
                </a:tc>
                <a:extLst>
                  <a:ext uri="{0D108BD9-81ED-4DB2-BD59-A6C34878D82A}">
                    <a16:rowId xmlns:a16="http://schemas.microsoft.com/office/drawing/2014/main" val="1204280111"/>
                  </a:ext>
                </a:extLst>
              </a:tr>
              <a:tr h="370840">
                <a:tc>
                  <a:txBody>
                    <a:bodyPr/>
                    <a:lstStyle/>
                    <a:p>
                      <a:pPr algn="ctr"/>
                      <a:r>
                        <a:rPr lang="en-US" sz="1600" dirty="0">
                          <a:latin typeface="+mj-lt"/>
                        </a:rPr>
                        <a:t>Number of rides per month</a:t>
                      </a:r>
                    </a:p>
                  </a:txBody>
                  <a:tcPr>
                    <a:lnR w="381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lang="en-US" dirty="0"/>
                        <a:t>40</a:t>
                      </a:r>
                    </a:p>
                  </a:txBody>
                  <a:tcPr anchor="ctr">
                    <a:lnL w="381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pPr algn="ctr"/>
                      <a:r>
                        <a:rPr lang="en-US" dirty="0"/>
                        <a:t>40</a:t>
                      </a:r>
                    </a:p>
                  </a:txBody>
                  <a:tcPr anchor="ctr">
                    <a:solidFill>
                      <a:schemeClr val="accent5">
                        <a:lumMod val="20000"/>
                        <a:lumOff val="80000"/>
                      </a:schemeClr>
                    </a:solidFill>
                  </a:tcPr>
                </a:tc>
                <a:tc>
                  <a:txBody>
                    <a:bodyPr/>
                    <a:lstStyle/>
                    <a:p>
                      <a:pPr algn="ctr"/>
                      <a:r>
                        <a:rPr lang="en-US" dirty="0"/>
                        <a:t>40</a:t>
                      </a:r>
                    </a:p>
                  </a:txBody>
                  <a:tcPr anchor="ctr">
                    <a:solidFill>
                      <a:schemeClr val="accent6">
                        <a:lumMod val="20000"/>
                        <a:lumOff val="80000"/>
                      </a:schemeClr>
                    </a:solidFill>
                  </a:tcPr>
                </a:tc>
                <a:extLst>
                  <a:ext uri="{0D108BD9-81ED-4DB2-BD59-A6C34878D82A}">
                    <a16:rowId xmlns:a16="http://schemas.microsoft.com/office/drawing/2014/main" val="2312349185"/>
                  </a:ext>
                </a:extLst>
              </a:tr>
              <a:tr h="370840">
                <a:tc>
                  <a:txBody>
                    <a:bodyPr/>
                    <a:lstStyle/>
                    <a:p>
                      <a:pPr algn="ctr"/>
                      <a:r>
                        <a:rPr lang="en-US" sz="1600" dirty="0">
                          <a:latin typeface="+mj-lt"/>
                        </a:rPr>
                        <a:t>30-day cost</a:t>
                      </a:r>
                    </a:p>
                  </a:txBody>
                  <a:tcPr>
                    <a:lnR w="381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lang="en-US" dirty="0"/>
                        <a:t>$95</a:t>
                      </a:r>
                    </a:p>
                  </a:txBody>
                  <a:tcPr anchor="ctr">
                    <a:lnL w="381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pPr algn="ctr"/>
                      <a:r>
                        <a:rPr lang="en-US" dirty="0"/>
                        <a:t>N/A</a:t>
                      </a:r>
                    </a:p>
                  </a:txBody>
                  <a:tcPr anchor="ctr">
                    <a:solidFill>
                      <a:schemeClr val="accent5">
                        <a:lumMod val="20000"/>
                        <a:lumOff val="80000"/>
                      </a:schemeClr>
                    </a:solidFill>
                  </a:tcPr>
                </a:tc>
                <a:tc>
                  <a:txBody>
                    <a:bodyPr/>
                    <a:lstStyle/>
                    <a:p>
                      <a:pPr algn="ctr"/>
                      <a:r>
                        <a:rPr lang="en-US" dirty="0"/>
                        <a:t>N/A</a:t>
                      </a:r>
                    </a:p>
                  </a:txBody>
                  <a:tcPr anchor="ctr">
                    <a:solidFill>
                      <a:schemeClr val="accent6">
                        <a:lumMod val="20000"/>
                        <a:lumOff val="80000"/>
                      </a:schemeClr>
                    </a:solidFill>
                  </a:tcPr>
                </a:tc>
                <a:extLst>
                  <a:ext uri="{0D108BD9-81ED-4DB2-BD59-A6C34878D82A}">
                    <a16:rowId xmlns:a16="http://schemas.microsoft.com/office/drawing/2014/main" val="3128461178"/>
                  </a:ext>
                </a:extLst>
              </a:tr>
              <a:tr h="370840">
                <a:tc>
                  <a:txBody>
                    <a:bodyPr/>
                    <a:lstStyle/>
                    <a:p>
                      <a:pPr algn="ctr"/>
                      <a:r>
                        <a:rPr lang="en-US" sz="1600" dirty="0">
                          <a:latin typeface="+mj-lt"/>
                        </a:rPr>
                        <a:t>Total Cost Paid</a:t>
                      </a:r>
                    </a:p>
                  </a:txBody>
                  <a:tcPr>
                    <a:lnR w="381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lang="en-US" dirty="0"/>
                        <a:t>$95 (paid upfront)</a:t>
                      </a:r>
                    </a:p>
                  </a:txBody>
                  <a:tcPr anchor="ctr">
                    <a:lnL w="381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pPr algn="ctr"/>
                      <a:r>
                        <a:rPr lang="en-US" dirty="0"/>
                        <a:t>$100</a:t>
                      </a:r>
                    </a:p>
                  </a:txBody>
                  <a:tcPr anchor="ctr">
                    <a:solidFill>
                      <a:schemeClr val="accent5">
                        <a:lumMod val="20000"/>
                        <a:lumOff val="80000"/>
                      </a:schemeClr>
                    </a:solidFill>
                  </a:tcPr>
                </a:tc>
                <a:tc>
                  <a:txBody>
                    <a:bodyPr/>
                    <a:lstStyle/>
                    <a:p>
                      <a:pPr algn="ctr"/>
                      <a:r>
                        <a:rPr lang="en-US" dirty="0"/>
                        <a:t>$95 (paid incrementally)</a:t>
                      </a:r>
                    </a:p>
                  </a:txBody>
                  <a:tcPr anchor="ctr">
                    <a:solidFill>
                      <a:schemeClr val="accent6">
                        <a:lumMod val="20000"/>
                        <a:lumOff val="80000"/>
                      </a:schemeClr>
                    </a:solidFill>
                  </a:tcPr>
                </a:tc>
                <a:extLst>
                  <a:ext uri="{0D108BD9-81ED-4DB2-BD59-A6C34878D82A}">
                    <a16:rowId xmlns:a16="http://schemas.microsoft.com/office/drawing/2014/main" val="3397787153"/>
                  </a:ext>
                </a:extLst>
              </a:tr>
            </a:tbl>
          </a:graphicData>
        </a:graphic>
      </p:graphicFrame>
    </p:spTree>
    <p:extLst>
      <p:ext uri="{BB962C8B-B14F-4D97-AF65-F5344CB8AC3E}">
        <p14:creationId xmlns:p14="http://schemas.microsoft.com/office/powerpoint/2010/main" val="2537572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FFF21-70AC-4FBC-A9A0-3181B40624F9}"/>
              </a:ext>
            </a:extLst>
          </p:cNvPr>
          <p:cNvSpPr>
            <a:spLocks noGrp="1"/>
          </p:cNvSpPr>
          <p:nvPr>
            <p:ph type="title"/>
          </p:nvPr>
        </p:nvSpPr>
        <p:spPr/>
        <p:txBody>
          <a:bodyPr/>
          <a:lstStyle/>
          <a:p>
            <a:r>
              <a:rPr lang="en-US" dirty="0"/>
              <a:t>Retail Reload Locations</a:t>
            </a:r>
          </a:p>
        </p:txBody>
      </p:sp>
      <p:sp>
        <p:nvSpPr>
          <p:cNvPr id="3" name="Content Placeholder 2">
            <a:extLst>
              <a:ext uri="{FF2B5EF4-FFF2-40B4-BE49-F238E27FC236}">
                <a16:creationId xmlns:a16="http://schemas.microsoft.com/office/drawing/2014/main" id="{4E21DB39-D4DA-43F6-AEC3-BBFF5893BD13}"/>
              </a:ext>
            </a:extLst>
          </p:cNvPr>
          <p:cNvSpPr>
            <a:spLocks noGrp="1"/>
          </p:cNvSpPr>
          <p:nvPr>
            <p:ph sz="quarter" idx="15"/>
          </p:nvPr>
        </p:nvSpPr>
        <p:spPr>
          <a:xfrm>
            <a:off x="1309810" y="1657772"/>
            <a:ext cx="5745897" cy="1771228"/>
          </a:xfrm>
        </p:spPr>
        <p:txBody>
          <a:bodyPr/>
          <a:lstStyle/>
          <a:p>
            <a:r>
              <a:rPr lang="en-US" sz="1800" dirty="0">
                <a:effectLst/>
                <a:latin typeface="Calibri" panose="020F0502020204030204" pitchFamily="34" charset="0"/>
                <a:ea typeface="Times New Roman" panose="02020603050405020304" pitchFamily="18" charset="0"/>
              </a:rPr>
              <a:t>Retail outlets allow customers without a credit card to add value to their accounts by paying cash directly to the cashier at a wide range of local stores and have the value immediately available for travel on bus/rail on either their card or mobile device.</a:t>
            </a:r>
            <a:endParaRPr lang="en-US" sz="1800" dirty="0">
              <a:effectLst/>
              <a:latin typeface="Calibri" panose="020F0502020204030204" pitchFamily="34" charset="0"/>
              <a:ea typeface="Calibri" panose="020F0502020204030204" pitchFamily="34" charset="0"/>
            </a:endParaRPr>
          </a:p>
          <a:p>
            <a:endParaRPr lang="en-US" dirty="0"/>
          </a:p>
        </p:txBody>
      </p:sp>
      <p:sp>
        <p:nvSpPr>
          <p:cNvPr id="5" name="Date Placeholder 4">
            <a:extLst>
              <a:ext uri="{FF2B5EF4-FFF2-40B4-BE49-F238E27FC236}">
                <a16:creationId xmlns:a16="http://schemas.microsoft.com/office/drawing/2014/main" id="{3CBA5E56-2CCE-4F4A-940C-08C2689F8512}"/>
              </a:ext>
            </a:extLst>
          </p:cNvPr>
          <p:cNvSpPr>
            <a:spLocks noGrp="1"/>
          </p:cNvSpPr>
          <p:nvPr>
            <p:ph type="dt" sz="half" idx="17"/>
          </p:nvPr>
        </p:nvSpPr>
        <p:spPr/>
        <p:txBody>
          <a:bodyPr/>
          <a:lstStyle/>
          <a:p>
            <a:pPr algn="l"/>
            <a:fld id="{E8A504D4-12FC-E546-8595-799F1C422E11}" type="datetime4">
              <a:rPr lang="en-US" smtClean="0"/>
              <a:pPr algn="l"/>
              <a:t>September 15, 2022</a:t>
            </a:fld>
            <a:endParaRPr lang="en-US" dirty="0"/>
          </a:p>
        </p:txBody>
      </p:sp>
      <p:sp>
        <p:nvSpPr>
          <p:cNvPr id="6" name="Slide Number Placeholder 5">
            <a:extLst>
              <a:ext uri="{FF2B5EF4-FFF2-40B4-BE49-F238E27FC236}">
                <a16:creationId xmlns:a16="http://schemas.microsoft.com/office/drawing/2014/main" id="{B452796D-55E6-4CFC-B3B5-6B8AF2B1F96A}"/>
              </a:ext>
            </a:extLst>
          </p:cNvPr>
          <p:cNvSpPr>
            <a:spLocks noGrp="1"/>
          </p:cNvSpPr>
          <p:nvPr>
            <p:ph type="sldNum" sz="quarter" idx="19"/>
          </p:nvPr>
        </p:nvSpPr>
        <p:spPr/>
        <p:txBody>
          <a:bodyPr/>
          <a:lstStyle/>
          <a:p>
            <a:pPr algn="ctr"/>
            <a:fld id="{B474D2A7-32E0-B840-9DF4-58881E53B73E}" type="slidenum">
              <a:rPr lang="en-US" smtClean="0"/>
              <a:pPr algn="ctr"/>
              <a:t>9</a:t>
            </a:fld>
            <a:endParaRPr lang="en-US" dirty="0"/>
          </a:p>
        </p:txBody>
      </p:sp>
      <p:sp>
        <p:nvSpPr>
          <p:cNvPr id="7" name="Title 1">
            <a:extLst>
              <a:ext uri="{FF2B5EF4-FFF2-40B4-BE49-F238E27FC236}">
                <a16:creationId xmlns:a16="http://schemas.microsoft.com/office/drawing/2014/main" id="{5E5F4303-6273-48B3-B4B6-92F7A0690B81}"/>
              </a:ext>
            </a:extLst>
          </p:cNvPr>
          <p:cNvSpPr txBox="1">
            <a:spLocks/>
          </p:cNvSpPr>
          <p:nvPr/>
        </p:nvSpPr>
        <p:spPr>
          <a:xfrm>
            <a:off x="1309822" y="3572286"/>
            <a:ext cx="9029938" cy="612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spc="0" baseline="0">
                <a:solidFill>
                  <a:schemeClr val="tx1"/>
                </a:solidFill>
                <a:latin typeface="+mj-lt"/>
                <a:ea typeface="+mj-ea"/>
                <a:cs typeface="+mj-cs"/>
              </a:defRPr>
            </a:lvl1pPr>
          </a:lstStyle>
          <a:p>
            <a:r>
              <a:rPr lang="en-US" dirty="0"/>
              <a:t>Account Management</a:t>
            </a:r>
          </a:p>
        </p:txBody>
      </p:sp>
      <p:sp>
        <p:nvSpPr>
          <p:cNvPr id="8" name="Content Placeholder 2">
            <a:extLst>
              <a:ext uri="{FF2B5EF4-FFF2-40B4-BE49-F238E27FC236}">
                <a16:creationId xmlns:a16="http://schemas.microsoft.com/office/drawing/2014/main" id="{34948E9A-0ED0-4FA9-B057-55BB51E51EF4}"/>
              </a:ext>
            </a:extLst>
          </p:cNvPr>
          <p:cNvSpPr txBox="1">
            <a:spLocks/>
          </p:cNvSpPr>
          <p:nvPr/>
        </p:nvSpPr>
        <p:spPr>
          <a:xfrm>
            <a:off x="1309822" y="4184786"/>
            <a:ext cx="7926457" cy="1970145"/>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Calibri" panose="020F0502020204030204" pitchFamily="34" charset="0"/>
                <a:ea typeface="Times New Roman" panose="02020603050405020304" pitchFamily="18" charset="0"/>
              </a:rPr>
              <a:t>A rider can </a:t>
            </a:r>
            <a:r>
              <a:rPr lang="en-US" sz="1800" dirty="0">
                <a:effectLst/>
                <a:latin typeface="Calibri" panose="020F0502020204030204" pitchFamily="34" charset="0"/>
                <a:ea typeface="Times New Roman" panose="02020603050405020304" pitchFamily="18" charset="0"/>
              </a:rPr>
              <a:t>add value to their account, track rides, manage autoload, and set account preferences. </a:t>
            </a:r>
          </a:p>
          <a:p>
            <a:r>
              <a:rPr lang="en-US" sz="1800" dirty="0">
                <a:effectLst/>
                <a:latin typeface="Calibri" panose="020F0502020204030204" pitchFamily="34" charset="0"/>
                <a:ea typeface="Times New Roman" panose="02020603050405020304" pitchFamily="18" charset="0"/>
              </a:rPr>
              <a:t>When they tap at a device, the device simply checks whether the account is valid and in good standing; this allows for faster transaction time. If the physical card is lost, the account remains so no value is lost so the card can be replaced (if registered).</a:t>
            </a:r>
            <a:endParaRPr lang="en-US" sz="1800" dirty="0"/>
          </a:p>
        </p:txBody>
      </p:sp>
    </p:spTree>
    <p:extLst>
      <p:ext uri="{BB962C8B-B14F-4D97-AF65-F5344CB8AC3E}">
        <p14:creationId xmlns:p14="http://schemas.microsoft.com/office/powerpoint/2010/main" val="4137219039"/>
      </p:ext>
    </p:extLst>
  </p:cSld>
  <p:clrMapOvr>
    <a:masterClrMapping/>
  </p:clrMapOvr>
</p:sld>
</file>

<file path=ppt/theme/theme1.xml><?xml version="1.0" encoding="utf-8"?>
<a:theme xmlns:a="http://schemas.openxmlformats.org/drawingml/2006/main" name="Blue content pages">
  <a:themeElements>
    <a:clrScheme name="MARTA Colors">
      <a:dk1>
        <a:srgbClr val="000000"/>
      </a:dk1>
      <a:lt1>
        <a:srgbClr val="FFFFFF"/>
      </a:lt1>
      <a:dk2>
        <a:srgbClr val="453F45"/>
      </a:dk2>
      <a:lt2>
        <a:srgbClr val="CCCCCC"/>
      </a:lt2>
      <a:accent1>
        <a:srgbClr val="008CCC"/>
      </a:accent1>
      <a:accent2>
        <a:srgbClr val="FF7500"/>
      </a:accent2>
      <a:accent3>
        <a:srgbClr val="FFB300"/>
      </a:accent3>
      <a:accent4>
        <a:srgbClr val="12B22E"/>
      </a:accent4>
      <a:accent5>
        <a:srgbClr val="0D407D"/>
      </a:accent5>
      <a:accent6>
        <a:srgbClr val="B23A12"/>
      </a:accent6>
      <a:hlink>
        <a:srgbClr val="008CCC"/>
      </a:hlink>
      <a:folHlink>
        <a:srgbClr val="0C407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TA Transition Options 2022-05-26" id="{76E76A90-55A6-3445-9741-A58C971DDFE3}" vid="{DAE96B6C-60DA-0344-BD2C-E5CACC4BF8A4}"/>
    </a:ext>
  </a:extLst>
</a:theme>
</file>

<file path=ppt/theme/theme2.xml><?xml version="1.0" encoding="utf-8"?>
<a:theme xmlns:a="http://schemas.openxmlformats.org/drawingml/2006/main" name="Orange content pages">
  <a:themeElements>
    <a:clrScheme name="MARTA Colors">
      <a:dk1>
        <a:srgbClr val="000000"/>
      </a:dk1>
      <a:lt1>
        <a:srgbClr val="FFFFFF"/>
      </a:lt1>
      <a:dk2>
        <a:srgbClr val="453F45"/>
      </a:dk2>
      <a:lt2>
        <a:srgbClr val="CCCCCC"/>
      </a:lt2>
      <a:accent1>
        <a:srgbClr val="008CCC"/>
      </a:accent1>
      <a:accent2>
        <a:srgbClr val="FF7500"/>
      </a:accent2>
      <a:accent3>
        <a:srgbClr val="FFB300"/>
      </a:accent3>
      <a:accent4>
        <a:srgbClr val="12B22E"/>
      </a:accent4>
      <a:accent5>
        <a:srgbClr val="0D407D"/>
      </a:accent5>
      <a:accent6>
        <a:srgbClr val="B23A12"/>
      </a:accent6>
      <a:hlink>
        <a:srgbClr val="008CCC"/>
      </a:hlink>
      <a:folHlink>
        <a:srgbClr val="0C407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TA Transition Options 2022-05-26" id="{76E76A90-55A6-3445-9741-A58C971DDFE3}" vid="{2C45FB9B-B48F-2845-B98B-32751FEEDE70}"/>
    </a:ext>
  </a:extLst>
</a:theme>
</file>

<file path=ppt/theme/theme3.xml><?xml version="1.0" encoding="utf-8"?>
<a:theme xmlns:a="http://schemas.openxmlformats.org/drawingml/2006/main" name="Yellow content pages">
  <a:themeElements>
    <a:clrScheme name="MARTA Colors">
      <a:dk1>
        <a:srgbClr val="000000"/>
      </a:dk1>
      <a:lt1>
        <a:srgbClr val="FFFFFF"/>
      </a:lt1>
      <a:dk2>
        <a:srgbClr val="453F45"/>
      </a:dk2>
      <a:lt2>
        <a:srgbClr val="CCCCCC"/>
      </a:lt2>
      <a:accent1>
        <a:srgbClr val="008CCC"/>
      </a:accent1>
      <a:accent2>
        <a:srgbClr val="FF7500"/>
      </a:accent2>
      <a:accent3>
        <a:srgbClr val="FFB300"/>
      </a:accent3>
      <a:accent4>
        <a:srgbClr val="12B22E"/>
      </a:accent4>
      <a:accent5>
        <a:srgbClr val="0D407D"/>
      </a:accent5>
      <a:accent6>
        <a:srgbClr val="B23A12"/>
      </a:accent6>
      <a:hlink>
        <a:srgbClr val="008CCC"/>
      </a:hlink>
      <a:folHlink>
        <a:srgbClr val="0C407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TA Transition Options 2022-05-26" id="{76E76A90-55A6-3445-9741-A58C971DDFE3}" vid="{13C0179C-5630-EA4F-81A3-983F0FBE44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826AFE56CBAF41BC4EA8463EE00898" ma:contentTypeVersion="12" ma:contentTypeDescription="Create a new document." ma:contentTypeScope="" ma:versionID="1b20127e7a975d9aaff84ed0cf732e7f">
  <xsd:schema xmlns:xsd="http://www.w3.org/2001/XMLSchema" xmlns:xs="http://www.w3.org/2001/XMLSchema" xmlns:p="http://schemas.microsoft.com/office/2006/metadata/properties" xmlns:ns3="18e0e472-6488-4ebf-b3d8-e2dfeed65ab0" xmlns:ns4="d6d61dcc-af4a-4b77-bfee-aa82830ea804" targetNamespace="http://schemas.microsoft.com/office/2006/metadata/properties" ma:root="true" ma:fieldsID="958d62d1a52c11a2cb96e87ea55ee7cc" ns3:_="" ns4:_="">
    <xsd:import namespace="18e0e472-6488-4ebf-b3d8-e2dfeed65ab0"/>
    <xsd:import namespace="d6d61dcc-af4a-4b77-bfee-aa82830ea80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e0e472-6488-4ebf-b3d8-e2dfeed65a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d61dcc-af4a-4b77-bfee-aa82830ea80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9EA40B-60C7-4178-8FA6-9E5B6EC37316}">
  <ds:schemaRefs>
    <ds:schemaRef ds:uri="http://schemas.microsoft.com/office/infopath/2007/PartnerControls"/>
    <ds:schemaRef ds:uri="18e0e472-6488-4ebf-b3d8-e2dfeed65ab0"/>
    <ds:schemaRef ds:uri="http://schemas.microsoft.com/office/2006/documentManagement/types"/>
    <ds:schemaRef ds:uri="http://schemas.microsoft.com/office/2006/metadata/properties"/>
    <ds:schemaRef ds:uri="d6d61dcc-af4a-4b77-bfee-aa82830ea804"/>
    <ds:schemaRef ds:uri="http://purl.org/dc/elements/1.1/"/>
    <ds:schemaRef ds:uri="http://purl.org/dc/terms/"/>
    <ds:schemaRef ds:uri="http://schemas.openxmlformats.org/package/2006/metadata/core-properties"/>
    <ds:schemaRef ds:uri="http://purl.org/dc/dcmitype/"/>
    <ds:schemaRef ds:uri="http://www.w3.org/XML/1998/namespace"/>
  </ds:schemaRefs>
</ds:datastoreItem>
</file>

<file path=customXml/itemProps2.xml><?xml version="1.0" encoding="utf-8"?>
<ds:datastoreItem xmlns:ds="http://schemas.openxmlformats.org/officeDocument/2006/customXml" ds:itemID="{00E9394C-7C69-4D57-A459-4CBDBA825C33}">
  <ds:schemaRefs>
    <ds:schemaRef ds:uri="http://schemas.microsoft.com/sharepoint/v3/contenttype/forms"/>
  </ds:schemaRefs>
</ds:datastoreItem>
</file>

<file path=customXml/itemProps3.xml><?xml version="1.0" encoding="utf-8"?>
<ds:datastoreItem xmlns:ds="http://schemas.openxmlformats.org/officeDocument/2006/customXml" ds:itemID="{E1E7F41E-A8F0-4070-ADAB-5A458AD706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e0e472-6488-4ebf-b3d8-e2dfeed65ab0"/>
    <ds:schemaRef ds:uri="d6d61dcc-af4a-4b77-bfee-aa82830ea8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Blue content pages</Template>
  <TotalTime>6571</TotalTime>
  <Words>862</Words>
  <Application>Microsoft Office PowerPoint</Application>
  <PresentationFormat>Widescreen</PresentationFormat>
  <Paragraphs>96</Paragraphs>
  <Slides>11</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11</vt:i4>
      </vt:variant>
    </vt:vector>
  </HeadingPairs>
  <TitlesOfParts>
    <vt:vector size="17" baseType="lpstr">
      <vt:lpstr>Arial</vt:lpstr>
      <vt:lpstr>Arial Black</vt:lpstr>
      <vt:lpstr>Calibri</vt:lpstr>
      <vt:lpstr>Blue content pages</vt:lpstr>
      <vt:lpstr>Orange content pages</vt:lpstr>
      <vt:lpstr>Yellow content pages</vt:lpstr>
      <vt:lpstr>Overview of MARTA’s New Fare System Project   MARTA Riders’ Advisory Council September 7, 2022</vt:lpstr>
      <vt:lpstr>What is Automated Fare Collection (AFC)?</vt:lpstr>
      <vt:lpstr>Why is MARTA Replacing Breeze?</vt:lpstr>
      <vt:lpstr>MARTA’s Goals for our Next Gen Fare System</vt:lpstr>
      <vt:lpstr>Steps to achieve AFC 2.0</vt:lpstr>
      <vt:lpstr>PowerPoint Presentation</vt:lpstr>
      <vt:lpstr>Open Loop Payments</vt:lpstr>
      <vt:lpstr>Fare Capping</vt:lpstr>
      <vt:lpstr>Retail Reload Locations</vt:lpstr>
      <vt:lpstr>New Hardware</vt:lpstr>
      <vt:lpstr>Thank You!   MARTA Riders’ Advisory Council September 7, 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AFC 2.0 Transition DRAFT FOR INTERNAL DISCUSSION</dc:title>
  <dc:creator>Marcy Stehney</dc:creator>
  <cp:lastModifiedBy>Gordon, Jon</cp:lastModifiedBy>
  <cp:revision>93</cp:revision>
  <dcterms:created xsi:type="dcterms:W3CDTF">2022-06-07T00:26:55Z</dcterms:created>
  <dcterms:modified xsi:type="dcterms:W3CDTF">2022-09-15T11:56:40Z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0x01010032826AFE56CBAF41BC4EA8463EE00898</vt:lpwstr>
  </property>
</Properties>
</file>